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88" r:id="rId5"/>
    <p:sldId id="290" r:id="rId6"/>
    <p:sldId id="291" r:id="rId7"/>
    <p:sldId id="268" r:id="rId8"/>
    <p:sldId id="271" r:id="rId9"/>
    <p:sldId id="258" r:id="rId10"/>
    <p:sldId id="270" r:id="rId11"/>
    <p:sldId id="267" r:id="rId12"/>
    <p:sldId id="266" r:id="rId13"/>
    <p:sldId id="269" r:id="rId14"/>
    <p:sldId id="261" r:id="rId15"/>
    <p:sldId id="26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92" r:id="rId29"/>
    <p:sldId id="289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BF31D-0460-468C-B44B-834726FF5BF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3C033C6-22C2-4BE2-96FB-FE89AAF6BA6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500" dirty="0">
              <a:solidFill>
                <a:schemeClr val="bg1"/>
              </a:solidFill>
            </a:rPr>
            <a:t>Customers</a:t>
          </a:r>
          <a:endParaRPr lang="en-IN" sz="2500" dirty="0">
            <a:solidFill>
              <a:schemeClr val="bg1"/>
            </a:solidFill>
          </a:endParaRPr>
        </a:p>
      </dgm:t>
    </dgm:pt>
    <dgm:pt modelId="{8AC5A4B0-4320-4287-990A-9467389EBB86}" type="parTrans" cxnId="{7B86C9DF-04C9-4B39-9DDF-BB0CF9521635}">
      <dgm:prSet/>
      <dgm:spPr/>
      <dgm:t>
        <a:bodyPr/>
        <a:lstStyle/>
        <a:p>
          <a:endParaRPr lang="en-IN"/>
        </a:p>
      </dgm:t>
    </dgm:pt>
    <dgm:pt modelId="{9A6AAE3D-93A4-4FE3-B2DF-B7F5895A8202}" type="sibTrans" cxnId="{7B86C9DF-04C9-4B39-9DDF-BB0CF9521635}">
      <dgm:prSet/>
      <dgm:spPr/>
      <dgm:t>
        <a:bodyPr/>
        <a:lstStyle/>
        <a:p>
          <a:endParaRPr lang="en-IN"/>
        </a:p>
      </dgm:t>
    </dgm:pt>
    <dgm:pt modelId="{7BF8BAEC-036A-4BDF-A0BC-5F64E5531595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2100" dirty="0"/>
            <a:t>Croma</a:t>
          </a:r>
          <a:endParaRPr lang="en-IN" sz="2100" dirty="0"/>
        </a:p>
      </dgm:t>
    </dgm:pt>
    <dgm:pt modelId="{65315F7F-9C1C-4A28-9F0F-767B4C48DAA5}" type="parTrans" cxnId="{3E1B96FD-7761-4873-9E2B-78711C3D9623}">
      <dgm:prSet/>
      <dgm:spPr/>
      <dgm:t>
        <a:bodyPr/>
        <a:lstStyle/>
        <a:p>
          <a:endParaRPr lang="en-IN"/>
        </a:p>
      </dgm:t>
    </dgm:pt>
    <dgm:pt modelId="{0D09126B-ACB5-4743-BB4A-4B04F9CFD2F7}" type="sibTrans" cxnId="{3E1B96FD-7761-4873-9E2B-78711C3D9623}">
      <dgm:prSet/>
      <dgm:spPr/>
      <dgm:t>
        <a:bodyPr/>
        <a:lstStyle/>
        <a:p>
          <a:endParaRPr lang="en-IN"/>
        </a:p>
      </dgm:t>
    </dgm:pt>
    <dgm:pt modelId="{A5E04D3B-02E4-444A-81DF-DC18732D5BA8}">
      <dgm:prSet phldrT="[Text]" custT="1"/>
      <dgm:spPr/>
      <dgm:t>
        <a:bodyPr/>
        <a:lstStyle/>
        <a:p>
          <a:r>
            <a:rPr lang="en-US" sz="2100" dirty="0"/>
            <a:t>Best Buy</a:t>
          </a:r>
          <a:endParaRPr lang="en-IN" sz="2100" dirty="0"/>
        </a:p>
      </dgm:t>
    </dgm:pt>
    <dgm:pt modelId="{0D1EFC32-8605-44ED-BBF9-A4B6974518B2}" type="parTrans" cxnId="{3B27C813-7E8C-4B6F-B1EB-BF59D54055DD}">
      <dgm:prSet/>
      <dgm:spPr/>
      <dgm:t>
        <a:bodyPr/>
        <a:lstStyle/>
        <a:p>
          <a:endParaRPr lang="en-IN"/>
        </a:p>
      </dgm:t>
    </dgm:pt>
    <dgm:pt modelId="{FD7A754C-14D9-4922-9915-3296CFEEA94F}" type="sibTrans" cxnId="{3B27C813-7E8C-4B6F-B1EB-BF59D54055DD}">
      <dgm:prSet/>
      <dgm:spPr/>
      <dgm:t>
        <a:bodyPr/>
        <a:lstStyle/>
        <a:p>
          <a:endParaRPr lang="en-IN"/>
        </a:p>
      </dgm:t>
    </dgm:pt>
    <dgm:pt modelId="{8AC62239-3685-4A88-9AEC-D187AC10790A}">
      <dgm:prSet custT="1"/>
      <dgm:spPr/>
      <dgm:t>
        <a:bodyPr/>
        <a:lstStyle/>
        <a:p>
          <a:r>
            <a:rPr lang="en-US" sz="2100" dirty="0"/>
            <a:t>Staples</a:t>
          </a:r>
          <a:endParaRPr lang="en-IN" sz="2100" dirty="0"/>
        </a:p>
      </dgm:t>
    </dgm:pt>
    <dgm:pt modelId="{F3A9CA3E-EE2B-4B0F-BF72-4DD4B13B6763}" type="parTrans" cxnId="{BFAFEB97-5FB9-431A-9F5E-3A7F7CE73D0F}">
      <dgm:prSet/>
      <dgm:spPr/>
      <dgm:t>
        <a:bodyPr/>
        <a:lstStyle/>
        <a:p>
          <a:endParaRPr lang="en-IN"/>
        </a:p>
      </dgm:t>
    </dgm:pt>
    <dgm:pt modelId="{A2DD1A07-6CF4-471F-BD2C-B7B64B4181E4}" type="sibTrans" cxnId="{BFAFEB97-5FB9-431A-9F5E-3A7F7CE73D0F}">
      <dgm:prSet/>
      <dgm:spPr/>
      <dgm:t>
        <a:bodyPr/>
        <a:lstStyle/>
        <a:p>
          <a:endParaRPr lang="en-IN"/>
        </a:p>
      </dgm:t>
    </dgm:pt>
    <dgm:pt modelId="{F46E6A82-3B33-4B24-96E1-2AE720E94436}">
      <dgm:prSet custT="1"/>
      <dgm:spPr/>
      <dgm:t>
        <a:bodyPr/>
        <a:lstStyle/>
        <a:p>
          <a:r>
            <a:rPr lang="en-US" sz="2100" dirty="0"/>
            <a:t>Flipkart</a:t>
          </a:r>
          <a:endParaRPr lang="en-IN" sz="2100" dirty="0"/>
        </a:p>
      </dgm:t>
    </dgm:pt>
    <dgm:pt modelId="{1DAD7758-2E2B-4163-9DB2-62AD56D5D4F9}" type="parTrans" cxnId="{4837751D-3378-43B4-BFFA-93FC56D67386}">
      <dgm:prSet/>
      <dgm:spPr/>
      <dgm:t>
        <a:bodyPr/>
        <a:lstStyle/>
        <a:p>
          <a:endParaRPr lang="en-IN"/>
        </a:p>
      </dgm:t>
    </dgm:pt>
    <dgm:pt modelId="{7770A0D6-D8E0-4EAE-BA33-1C8F4BD22B44}" type="sibTrans" cxnId="{4837751D-3378-43B4-BFFA-93FC56D67386}">
      <dgm:prSet/>
      <dgm:spPr/>
      <dgm:t>
        <a:bodyPr/>
        <a:lstStyle/>
        <a:p>
          <a:endParaRPr lang="en-IN"/>
        </a:p>
      </dgm:t>
    </dgm:pt>
    <dgm:pt modelId="{A68B4061-2C40-41C8-94E9-52F68F59687E}" type="pres">
      <dgm:prSet presAssocID="{802BF31D-0460-468C-B44B-834726FF5BF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A4ED61-72BA-430F-AF23-2E11C188483E}" type="pres">
      <dgm:prSet presAssocID="{A3C033C6-22C2-4BE2-96FB-FE89AAF6BA6B}" presName="root" presStyleCnt="0"/>
      <dgm:spPr/>
    </dgm:pt>
    <dgm:pt modelId="{77F7F9E2-E853-417C-AA0F-EA1760A7E7D8}" type="pres">
      <dgm:prSet presAssocID="{A3C033C6-22C2-4BE2-96FB-FE89AAF6BA6B}" presName="rootComposite" presStyleCnt="0"/>
      <dgm:spPr/>
    </dgm:pt>
    <dgm:pt modelId="{B1DCD0EE-7660-4795-A7E0-23894B119A12}" type="pres">
      <dgm:prSet presAssocID="{A3C033C6-22C2-4BE2-96FB-FE89AAF6BA6B}" presName="rootText" presStyleLbl="node1" presStyleIdx="0" presStyleCnt="1" custScaleY="54513"/>
      <dgm:spPr/>
    </dgm:pt>
    <dgm:pt modelId="{D6AB986B-A13A-48EB-B465-55C3C61835E7}" type="pres">
      <dgm:prSet presAssocID="{A3C033C6-22C2-4BE2-96FB-FE89AAF6BA6B}" presName="rootConnector" presStyleLbl="node1" presStyleIdx="0" presStyleCnt="1"/>
      <dgm:spPr/>
    </dgm:pt>
    <dgm:pt modelId="{E0AB1DB4-35E5-41CB-9F5B-76CA1156EA37}" type="pres">
      <dgm:prSet presAssocID="{A3C033C6-22C2-4BE2-96FB-FE89AAF6BA6B}" presName="childShape" presStyleCnt="0"/>
      <dgm:spPr/>
    </dgm:pt>
    <dgm:pt modelId="{374481E1-9042-4957-A502-7B35104ACE7C}" type="pres">
      <dgm:prSet presAssocID="{65315F7F-9C1C-4A28-9F0F-767B4C48DAA5}" presName="Name13" presStyleLbl="parChTrans1D2" presStyleIdx="0" presStyleCnt="4"/>
      <dgm:spPr/>
    </dgm:pt>
    <dgm:pt modelId="{8979F08B-CBD8-48AB-97A0-29D0D1DAF489}" type="pres">
      <dgm:prSet presAssocID="{7BF8BAEC-036A-4BDF-A0BC-5F64E5531595}" presName="childText" presStyleLbl="bgAcc1" presStyleIdx="0" presStyleCnt="4" custScaleY="44560">
        <dgm:presLayoutVars>
          <dgm:bulletEnabled val="1"/>
        </dgm:presLayoutVars>
      </dgm:prSet>
      <dgm:spPr/>
    </dgm:pt>
    <dgm:pt modelId="{8471B005-CBD5-437E-81AB-E88B049A2D9C}" type="pres">
      <dgm:prSet presAssocID="{0D1EFC32-8605-44ED-BBF9-A4B6974518B2}" presName="Name13" presStyleLbl="parChTrans1D2" presStyleIdx="1" presStyleCnt="4"/>
      <dgm:spPr/>
    </dgm:pt>
    <dgm:pt modelId="{E6F167EB-9F1C-4A7D-963F-06EA15CBC1AE}" type="pres">
      <dgm:prSet presAssocID="{A5E04D3B-02E4-444A-81DF-DC18732D5BA8}" presName="childText" presStyleLbl="bgAcc1" presStyleIdx="1" presStyleCnt="4" custScaleY="49584">
        <dgm:presLayoutVars>
          <dgm:bulletEnabled val="1"/>
        </dgm:presLayoutVars>
      </dgm:prSet>
      <dgm:spPr/>
    </dgm:pt>
    <dgm:pt modelId="{1D227498-0397-46FF-A782-4280E2574A05}" type="pres">
      <dgm:prSet presAssocID="{F3A9CA3E-EE2B-4B0F-BF72-4DD4B13B6763}" presName="Name13" presStyleLbl="parChTrans1D2" presStyleIdx="2" presStyleCnt="4"/>
      <dgm:spPr/>
    </dgm:pt>
    <dgm:pt modelId="{9118214D-3DB3-4F73-AED5-5A7CF8412C0A}" type="pres">
      <dgm:prSet presAssocID="{8AC62239-3685-4A88-9AEC-D187AC10790A}" presName="childText" presStyleLbl="bgAcc1" presStyleIdx="2" presStyleCnt="4" custScaleY="43307">
        <dgm:presLayoutVars>
          <dgm:bulletEnabled val="1"/>
        </dgm:presLayoutVars>
      </dgm:prSet>
      <dgm:spPr/>
    </dgm:pt>
    <dgm:pt modelId="{B2B0339C-ED5E-4611-9280-11894470C9BB}" type="pres">
      <dgm:prSet presAssocID="{1DAD7758-2E2B-4163-9DB2-62AD56D5D4F9}" presName="Name13" presStyleLbl="parChTrans1D2" presStyleIdx="3" presStyleCnt="4"/>
      <dgm:spPr/>
    </dgm:pt>
    <dgm:pt modelId="{2675C379-6D9A-4C05-9011-0DB258AC0AD2}" type="pres">
      <dgm:prSet presAssocID="{F46E6A82-3B33-4B24-96E1-2AE720E94436}" presName="childText" presStyleLbl="bgAcc1" presStyleIdx="3" presStyleCnt="4" custScaleY="40954">
        <dgm:presLayoutVars>
          <dgm:bulletEnabled val="1"/>
        </dgm:presLayoutVars>
      </dgm:prSet>
      <dgm:spPr/>
    </dgm:pt>
  </dgm:ptLst>
  <dgm:cxnLst>
    <dgm:cxn modelId="{3B27C813-7E8C-4B6F-B1EB-BF59D54055DD}" srcId="{A3C033C6-22C2-4BE2-96FB-FE89AAF6BA6B}" destId="{A5E04D3B-02E4-444A-81DF-DC18732D5BA8}" srcOrd="1" destOrd="0" parTransId="{0D1EFC32-8605-44ED-BBF9-A4B6974518B2}" sibTransId="{FD7A754C-14D9-4922-9915-3296CFEEA94F}"/>
    <dgm:cxn modelId="{4837751D-3378-43B4-BFFA-93FC56D67386}" srcId="{A3C033C6-22C2-4BE2-96FB-FE89AAF6BA6B}" destId="{F46E6A82-3B33-4B24-96E1-2AE720E94436}" srcOrd="3" destOrd="0" parTransId="{1DAD7758-2E2B-4163-9DB2-62AD56D5D4F9}" sibTransId="{7770A0D6-D8E0-4EAE-BA33-1C8F4BD22B44}"/>
    <dgm:cxn modelId="{5B344126-D192-49CE-8CED-8F57A00C094B}" type="presOf" srcId="{8AC62239-3685-4A88-9AEC-D187AC10790A}" destId="{9118214D-3DB3-4F73-AED5-5A7CF8412C0A}" srcOrd="0" destOrd="0" presId="urn:microsoft.com/office/officeart/2005/8/layout/hierarchy3"/>
    <dgm:cxn modelId="{6144AF32-EB98-4E4A-9E45-FC4A84901547}" type="presOf" srcId="{7BF8BAEC-036A-4BDF-A0BC-5F64E5531595}" destId="{8979F08B-CBD8-48AB-97A0-29D0D1DAF489}" srcOrd="0" destOrd="0" presId="urn:microsoft.com/office/officeart/2005/8/layout/hierarchy3"/>
    <dgm:cxn modelId="{9C47285E-1362-47AC-9AC9-4E7BD13E3702}" type="presOf" srcId="{F3A9CA3E-EE2B-4B0F-BF72-4DD4B13B6763}" destId="{1D227498-0397-46FF-A782-4280E2574A05}" srcOrd="0" destOrd="0" presId="urn:microsoft.com/office/officeart/2005/8/layout/hierarchy3"/>
    <dgm:cxn modelId="{285C2C41-C371-4C1E-8078-1948DD88CFD5}" type="presOf" srcId="{A3C033C6-22C2-4BE2-96FB-FE89AAF6BA6B}" destId="{D6AB986B-A13A-48EB-B465-55C3C61835E7}" srcOrd="1" destOrd="0" presId="urn:microsoft.com/office/officeart/2005/8/layout/hierarchy3"/>
    <dgm:cxn modelId="{EC15BB64-4F19-4163-84E4-E95902A88FB4}" type="presOf" srcId="{A3C033C6-22C2-4BE2-96FB-FE89AAF6BA6B}" destId="{B1DCD0EE-7660-4795-A7E0-23894B119A12}" srcOrd="0" destOrd="0" presId="urn:microsoft.com/office/officeart/2005/8/layout/hierarchy3"/>
    <dgm:cxn modelId="{1A7D704F-17D4-4884-ABC7-88AECC2B42DC}" type="presOf" srcId="{A5E04D3B-02E4-444A-81DF-DC18732D5BA8}" destId="{E6F167EB-9F1C-4A7D-963F-06EA15CBC1AE}" srcOrd="0" destOrd="0" presId="urn:microsoft.com/office/officeart/2005/8/layout/hierarchy3"/>
    <dgm:cxn modelId="{3CCEBD50-6E16-496C-9B9D-A3940136DE87}" type="presOf" srcId="{1DAD7758-2E2B-4163-9DB2-62AD56D5D4F9}" destId="{B2B0339C-ED5E-4611-9280-11894470C9BB}" srcOrd="0" destOrd="0" presId="urn:microsoft.com/office/officeart/2005/8/layout/hierarchy3"/>
    <dgm:cxn modelId="{BFAFEB97-5FB9-431A-9F5E-3A7F7CE73D0F}" srcId="{A3C033C6-22C2-4BE2-96FB-FE89AAF6BA6B}" destId="{8AC62239-3685-4A88-9AEC-D187AC10790A}" srcOrd="2" destOrd="0" parTransId="{F3A9CA3E-EE2B-4B0F-BF72-4DD4B13B6763}" sibTransId="{A2DD1A07-6CF4-471F-BD2C-B7B64B4181E4}"/>
    <dgm:cxn modelId="{A92977CA-EA72-4131-A30A-313690F87F98}" type="presOf" srcId="{65315F7F-9C1C-4A28-9F0F-767B4C48DAA5}" destId="{374481E1-9042-4957-A502-7B35104ACE7C}" srcOrd="0" destOrd="0" presId="urn:microsoft.com/office/officeart/2005/8/layout/hierarchy3"/>
    <dgm:cxn modelId="{7B86C9DF-04C9-4B39-9DDF-BB0CF9521635}" srcId="{802BF31D-0460-468C-B44B-834726FF5BF7}" destId="{A3C033C6-22C2-4BE2-96FB-FE89AAF6BA6B}" srcOrd="0" destOrd="0" parTransId="{8AC5A4B0-4320-4287-990A-9467389EBB86}" sibTransId="{9A6AAE3D-93A4-4FE3-B2DF-B7F5895A8202}"/>
    <dgm:cxn modelId="{B02FDBF5-3D6F-4777-B732-00A687EE650D}" type="presOf" srcId="{F46E6A82-3B33-4B24-96E1-2AE720E94436}" destId="{2675C379-6D9A-4C05-9011-0DB258AC0AD2}" srcOrd="0" destOrd="0" presId="urn:microsoft.com/office/officeart/2005/8/layout/hierarchy3"/>
    <dgm:cxn modelId="{54510CFC-1E7B-4F9D-A142-476FB3B4712E}" type="presOf" srcId="{802BF31D-0460-468C-B44B-834726FF5BF7}" destId="{A68B4061-2C40-41C8-94E9-52F68F59687E}" srcOrd="0" destOrd="0" presId="urn:microsoft.com/office/officeart/2005/8/layout/hierarchy3"/>
    <dgm:cxn modelId="{3E1B96FD-7761-4873-9E2B-78711C3D9623}" srcId="{A3C033C6-22C2-4BE2-96FB-FE89AAF6BA6B}" destId="{7BF8BAEC-036A-4BDF-A0BC-5F64E5531595}" srcOrd="0" destOrd="0" parTransId="{65315F7F-9C1C-4A28-9F0F-767B4C48DAA5}" sibTransId="{0D09126B-ACB5-4743-BB4A-4B04F9CFD2F7}"/>
    <dgm:cxn modelId="{2B7333FE-443B-4B44-A835-0413D9AEC3A5}" type="presOf" srcId="{0D1EFC32-8605-44ED-BBF9-A4B6974518B2}" destId="{8471B005-CBD5-437E-81AB-E88B049A2D9C}" srcOrd="0" destOrd="0" presId="urn:microsoft.com/office/officeart/2005/8/layout/hierarchy3"/>
    <dgm:cxn modelId="{AEE01E69-5EC7-4FA9-80BE-BF6B926F8F17}" type="presParOf" srcId="{A68B4061-2C40-41C8-94E9-52F68F59687E}" destId="{2BA4ED61-72BA-430F-AF23-2E11C188483E}" srcOrd="0" destOrd="0" presId="urn:microsoft.com/office/officeart/2005/8/layout/hierarchy3"/>
    <dgm:cxn modelId="{5EB1928D-1D01-4BC4-B6CD-CEFE27353EC7}" type="presParOf" srcId="{2BA4ED61-72BA-430F-AF23-2E11C188483E}" destId="{77F7F9E2-E853-417C-AA0F-EA1760A7E7D8}" srcOrd="0" destOrd="0" presId="urn:microsoft.com/office/officeart/2005/8/layout/hierarchy3"/>
    <dgm:cxn modelId="{3BE10971-99F9-44F2-B0A9-687647F9CF9C}" type="presParOf" srcId="{77F7F9E2-E853-417C-AA0F-EA1760A7E7D8}" destId="{B1DCD0EE-7660-4795-A7E0-23894B119A12}" srcOrd="0" destOrd="0" presId="urn:microsoft.com/office/officeart/2005/8/layout/hierarchy3"/>
    <dgm:cxn modelId="{5A87BD67-1587-4C12-BDF7-2D2516C51238}" type="presParOf" srcId="{77F7F9E2-E853-417C-AA0F-EA1760A7E7D8}" destId="{D6AB986B-A13A-48EB-B465-55C3C61835E7}" srcOrd="1" destOrd="0" presId="urn:microsoft.com/office/officeart/2005/8/layout/hierarchy3"/>
    <dgm:cxn modelId="{37ABE88C-F429-49A2-9542-BBB8F7F86521}" type="presParOf" srcId="{2BA4ED61-72BA-430F-AF23-2E11C188483E}" destId="{E0AB1DB4-35E5-41CB-9F5B-76CA1156EA37}" srcOrd="1" destOrd="0" presId="urn:microsoft.com/office/officeart/2005/8/layout/hierarchy3"/>
    <dgm:cxn modelId="{D378A9B6-EC88-4AEF-9A6F-DF9179D0E92B}" type="presParOf" srcId="{E0AB1DB4-35E5-41CB-9F5B-76CA1156EA37}" destId="{374481E1-9042-4957-A502-7B35104ACE7C}" srcOrd="0" destOrd="0" presId="urn:microsoft.com/office/officeart/2005/8/layout/hierarchy3"/>
    <dgm:cxn modelId="{66F7949C-7345-4D11-829A-C07AC96DE607}" type="presParOf" srcId="{E0AB1DB4-35E5-41CB-9F5B-76CA1156EA37}" destId="{8979F08B-CBD8-48AB-97A0-29D0D1DAF489}" srcOrd="1" destOrd="0" presId="urn:microsoft.com/office/officeart/2005/8/layout/hierarchy3"/>
    <dgm:cxn modelId="{BAC012BF-7834-49C3-9D48-361CB0E6BFD7}" type="presParOf" srcId="{E0AB1DB4-35E5-41CB-9F5B-76CA1156EA37}" destId="{8471B005-CBD5-437E-81AB-E88B049A2D9C}" srcOrd="2" destOrd="0" presId="urn:microsoft.com/office/officeart/2005/8/layout/hierarchy3"/>
    <dgm:cxn modelId="{D03CE31C-D4AF-43D0-A590-269BDBBF6BDA}" type="presParOf" srcId="{E0AB1DB4-35E5-41CB-9F5B-76CA1156EA37}" destId="{E6F167EB-9F1C-4A7D-963F-06EA15CBC1AE}" srcOrd="3" destOrd="0" presId="urn:microsoft.com/office/officeart/2005/8/layout/hierarchy3"/>
    <dgm:cxn modelId="{8DD4CBE6-9693-4477-8FD0-93C14D3EAFAE}" type="presParOf" srcId="{E0AB1DB4-35E5-41CB-9F5B-76CA1156EA37}" destId="{1D227498-0397-46FF-A782-4280E2574A05}" srcOrd="4" destOrd="0" presId="urn:microsoft.com/office/officeart/2005/8/layout/hierarchy3"/>
    <dgm:cxn modelId="{A48321C1-B9F5-4511-A61D-56DCBC8AF398}" type="presParOf" srcId="{E0AB1DB4-35E5-41CB-9F5B-76CA1156EA37}" destId="{9118214D-3DB3-4F73-AED5-5A7CF8412C0A}" srcOrd="5" destOrd="0" presId="urn:microsoft.com/office/officeart/2005/8/layout/hierarchy3"/>
    <dgm:cxn modelId="{BF15B206-592E-4903-A890-5436E5FAA255}" type="presParOf" srcId="{E0AB1DB4-35E5-41CB-9F5B-76CA1156EA37}" destId="{B2B0339C-ED5E-4611-9280-11894470C9BB}" srcOrd="6" destOrd="0" presId="urn:microsoft.com/office/officeart/2005/8/layout/hierarchy3"/>
    <dgm:cxn modelId="{241B9469-0D04-44B7-8EA8-CF2B1C7B151B}" type="presParOf" srcId="{E0AB1DB4-35E5-41CB-9F5B-76CA1156EA37}" destId="{2675C379-6D9A-4C05-9011-0DB258AC0AD2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A3CC9B-8D92-4580-B231-7D557518E96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799DD5-87FD-4536-974F-001F8A3BC979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Brick &amp; Mortar</a:t>
          </a:r>
          <a:endParaRPr lang="en-IN" sz="2100" b="1" dirty="0">
            <a:solidFill>
              <a:schemeClr val="tx1"/>
            </a:solidFill>
          </a:endParaRPr>
        </a:p>
      </dgm:t>
    </dgm:pt>
    <dgm:pt modelId="{72CD5A10-7209-4F6F-9DAB-814A918E3212}" type="parTrans" cxnId="{F28D86FD-3CC5-4BE3-ADB9-60DBD5A6ADC8}">
      <dgm:prSet/>
      <dgm:spPr/>
      <dgm:t>
        <a:bodyPr/>
        <a:lstStyle/>
        <a:p>
          <a:endParaRPr lang="en-IN"/>
        </a:p>
      </dgm:t>
    </dgm:pt>
    <dgm:pt modelId="{2BC22708-66CD-4010-BF0D-2FA4D2586965}" type="sibTrans" cxnId="{F28D86FD-3CC5-4BE3-ADB9-60DBD5A6ADC8}">
      <dgm:prSet/>
      <dgm:spPr/>
      <dgm:t>
        <a:bodyPr/>
        <a:lstStyle/>
        <a:p>
          <a:endParaRPr lang="en-IN"/>
        </a:p>
      </dgm:t>
    </dgm:pt>
    <dgm:pt modelId="{9ABEE9E8-AD93-4219-A41A-DC5208E3C9F4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Croma</a:t>
          </a:r>
          <a:endParaRPr lang="en-IN" b="1" dirty="0">
            <a:solidFill>
              <a:schemeClr val="tx1"/>
            </a:solidFill>
          </a:endParaRPr>
        </a:p>
      </dgm:t>
    </dgm:pt>
    <dgm:pt modelId="{CAB1BDD0-AF6C-4350-B446-5EC276C34DB4}" type="parTrans" cxnId="{EAC773C8-FFE2-4472-BC87-4CFB80E40993}">
      <dgm:prSet/>
      <dgm:spPr/>
      <dgm:t>
        <a:bodyPr/>
        <a:lstStyle/>
        <a:p>
          <a:endParaRPr lang="en-IN"/>
        </a:p>
      </dgm:t>
    </dgm:pt>
    <dgm:pt modelId="{7874D12A-580D-427C-82F4-E60753FA087E}" type="sibTrans" cxnId="{EAC773C8-FFE2-4472-BC87-4CFB80E40993}">
      <dgm:prSet/>
      <dgm:spPr/>
      <dgm:t>
        <a:bodyPr/>
        <a:lstStyle/>
        <a:p>
          <a:endParaRPr lang="en-IN"/>
        </a:p>
      </dgm:t>
    </dgm:pt>
    <dgm:pt modelId="{E7168463-78C1-445B-8EAD-3A16E8BCCAA6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Best Buy </a:t>
          </a:r>
          <a:endParaRPr lang="en-IN" b="1" dirty="0">
            <a:solidFill>
              <a:schemeClr val="tx1"/>
            </a:solidFill>
          </a:endParaRPr>
        </a:p>
      </dgm:t>
    </dgm:pt>
    <dgm:pt modelId="{4316D28B-662E-40E0-B918-E1438448DEF8}" type="parTrans" cxnId="{D8FC54A5-581C-49AB-ADE9-5252602657EF}">
      <dgm:prSet/>
      <dgm:spPr/>
      <dgm:t>
        <a:bodyPr/>
        <a:lstStyle/>
        <a:p>
          <a:endParaRPr lang="en-IN"/>
        </a:p>
      </dgm:t>
    </dgm:pt>
    <dgm:pt modelId="{F0BAC6FA-6131-44EE-9891-19BF0F75BF84}" type="sibTrans" cxnId="{D8FC54A5-581C-49AB-ADE9-5252602657EF}">
      <dgm:prSet/>
      <dgm:spPr/>
      <dgm:t>
        <a:bodyPr/>
        <a:lstStyle/>
        <a:p>
          <a:endParaRPr lang="en-IN"/>
        </a:p>
      </dgm:t>
    </dgm:pt>
    <dgm:pt modelId="{7A01FD7A-C1FA-447C-BDB2-E10AF2DF798F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E-Commerce</a:t>
          </a:r>
          <a:endParaRPr lang="en-IN" sz="2100" b="1" dirty="0">
            <a:solidFill>
              <a:schemeClr val="tx1"/>
            </a:solidFill>
          </a:endParaRPr>
        </a:p>
      </dgm:t>
    </dgm:pt>
    <dgm:pt modelId="{D7A9B359-BB8E-4D87-98F0-15C0EF3A48B4}" type="parTrans" cxnId="{B7D38D2E-204E-49E2-A13A-08028BFB4D74}">
      <dgm:prSet/>
      <dgm:spPr/>
      <dgm:t>
        <a:bodyPr/>
        <a:lstStyle/>
        <a:p>
          <a:endParaRPr lang="en-IN"/>
        </a:p>
      </dgm:t>
    </dgm:pt>
    <dgm:pt modelId="{143DFDA6-422C-4F1A-B6E7-02B442411736}" type="sibTrans" cxnId="{B7D38D2E-204E-49E2-A13A-08028BFB4D74}">
      <dgm:prSet/>
      <dgm:spPr/>
      <dgm:t>
        <a:bodyPr/>
        <a:lstStyle/>
        <a:p>
          <a:endParaRPr lang="en-IN"/>
        </a:p>
      </dgm:t>
    </dgm:pt>
    <dgm:pt modelId="{2F09C075-3279-487D-B000-14B56C90D84C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Amazon</a:t>
          </a:r>
          <a:endParaRPr lang="en-IN" b="1" dirty="0">
            <a:solidFill>
              <a:schemeClr val="tx1"/>
            </a:solidFill>
          </a:endParaRPr>
        </a:p>
      </dgm:t>
    </dgm:pt>
    <dgm:pt modelId="{D6E9DE61-61E5-4FBE-8601-5781FFE21599}" type="parTrans" cxnId="{4366E255-9D90-4337-996F-0B50F288DEDB}">
      <dgm:prSet/>
      <dgm:spPr/>
      <dgm:t>
        <a:bodyPr/>
        <a:lstStyle/>
        <a:p>
          <a:endParaRPr lang="en-IN"/>
        </a:p>
      </dgm:t>
    </dgm:pt>
    <dgm:pt modelId="{F9ED6D92-B50F-4232-AFE3-E923F46095A8}" type="sibTrans" cxnId="{4366E255-9D90-4337-996F-0B50F288DEDB}">
      <dgm:prSet/>
      <dgm:spPr/>
      <dgm:t>
        <a:bodyPr/>
        <a:lstStyle/>
        <a:p>
          <a:endParaRPr lang="en-IN"/>
        </a:p>
      </dgm:t>
    </dgm:pt>
    <dgm:pt modelId="{1483344D-2877-4DE3-9A03-EBEA16904FB4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Flipkart</a:t>
          </a:r>
          <a:endParaRPr lang="en-IN" b="1" dirty="0">
            <a:solidFill>
              <a:schemeClr val="tx1"/>
            </a:solidFill>
          </a:endParaRPr>
        </a:p>
      </dgm:t>
    </dgm:pt>
    <dgm:pt modelId="{70A339A2-FC18-4075-B20D-BC6790C489BB}" type="parTrans" cxnId="{433A93E7-DD58-4D25-919D-A177C6332559}">
      <dgm:prSet/>
      <dgm:spPr/>
      <dgm:t>
        <a:bodyPr/>
        <a:lstStyle/>
        <a:p>
          <a:endParaRPr lang="en-IN"/>
        </a:p>
      </dgm:t>
    </dgm:pt>
    <dgm:pt modelId="{00E71639-1DB6-4148-8B24-CC9227FFB4A2}" type="sibTrans" cxnId="{433A93E7-DD58-4D25-919D-A177C6332559}">
      <dgm:prSet/>
      <dgm:spPr/>
      <dgm:t>
        <a:bodyPr/>
        <a:lstStyle/>
        <a:p>
          <a:endParaRPr lang="en-IN"/>
        </a:p>
      </dgm:t>
    </dgm:pt>
    <dgm:pt modelId="{345E0492-4B6C-4CF7-81FF-25F81492B9D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500" dirty="0">
              <a:solidFill>
                <a:schemeClr val="bg1"/>
              </a:solidFill>
            </a:rPr>
            <a:t>Customers Platforms</a:t>
          </a:r>
          <a:endParaRPr lang="en-IN" sz="2500" dirty="0">
            <a:solidFill>
              <a:schemeClr val="bg1"/>
            </a:solidFill>
          </a:endParaRPr>
        </a:p>
      </dgm:t>
    </dgm:pt>
    <dgm:pt modelId="{55E719A6-503A-462F-A784-8D5743ACA7BB}" type="sibTrans" cxnId="{917DC2D0-EC26-4D42-85FE-A810ADE35190}">
      <dgm:prSet/>
      <dgm:spPr/>
      <dgm:t>
        <a:bodyPr/>
        <a:lstStyle/>
        <a:p>
          <a:endParaRPr lang="en-IN"/>
        </a:p>
      </dgm:t>
    </dgm:pt>
    <dgm:pt modelId="{2E718F71-38AC-4AC0-A70A-96565ECD2591}" type="parTrans" cxnId="{917DC2D0-EC26-4D42-85FE-A810ADE35190}">
      <dgm:prSet/>
      <dgm:spPr/>
      <dgm:t>
        <a:bodyPr/>
        <a:lstStyle/>
        <a:p>
          <a:endParaRPr lang="en-IN"/>
        </a:p>
      </dgm:t>
    </dgm:pt>
    <dgm:pt modelId="{898CDE2B-3075-40FA-89F3-9100FBA01076}" type="pres">
      <dgm:prSet presAssocID="{FCA3CC9B-8D92-4580-B231-7D557518E9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3E522-F42A-4B5B-AC58-64E5F3AD2681}" type="pres">
      <dgm:prSet presAssocID="{FCA3CC9B-8D92-4580-B231-7D557518E965}" presName="hierFlow" presStyleCnt="0"/>
      <dgm:spPr/>
    </dgm:pt>
    <dgm:pt modelId="{0A22280E-7668-4B8A-95ED-83542DDCEE5F}" type="pres">
      <dgm:prSet presAssocID="{FCA3CC9B-8D92-4580-B231-7D557518E9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EB3FC67-0CDD-47AA-8066-6534312591A7}" type="pres">
      <dgm:prSet presAssocID="{345E0492-4B6C-4CF7-81FF-25F81492B9D9}" presName="Name14" presStyleCnt="0"/>
      <dgm:spPr/>
    </dgm:pt>
    <dgm:pt modelId="{793DC299-3094-4834-8FEA-2A9CD0A27C56}" type="pres">
      <dgm:prSet presAssocID="{345E0492-4B6C-4CF7-81FF-25F81492B9D9}" presName="level1Shape" presStyleLbl="node0" presStyleIdx="0" presStyleCnt="1" custAng="10800000" custFlipVert="1" custScaleX="338188" custScaleY="63425" custLinFactNeighborX="-1127" custLinFactNeighborY="-36494">
        <dgm:presLayoutVars>
          <dgm:chPref val="3"/>
        </dgm:presLayoutVars>
      </dgm:prSet>
      <dgm:spPr/>
    </dgm:pt>
    <dgm:pt modelId="{2DD77ACC-C776-46AA-BA66-63F780F55C98}" type="pres">
      <dgm:prSet presAssocID="{345E0492-4B6C-4CF7-81FF-25F81492B9D9}" presName="hierChild2" presStyleCnt="0"/>
      <dgm:spPr/>
    </dgm:pt>
    <dgm:pt modelId="{A7917BC6-F575-47C6-AD50-D26FBECEFC6E}" type="pres">
      <dgm:prSet presAssocID="{72CD5A10-7209-4F6F-9DAB-814A918E3212}" presName="Name19" presStyleLbl="parChTrans1D2" presStyleIdx="0" presStyleCnt="2"/>
      <dgm:spPr/>
    </dgm:pt>
    <dgm:pt modelId="{0B30501C-2276-4E55-86E2-5B71AA4F1763}" type="pres">
      <dgm:prSet presAssocID="{35799DD5-87FD-4536-974F-001F8A3BC979}" presName="Name21" presStyleCnt="0"/>
      <dgm:spPr/>
    </dgm:pt>
    <dgm:pt modelId="{B7A0757B-4242-4D0C-9D69-AB5CCB3CA503}" type="pres">
      <dgm:prSet presAssocID="{35799DD5-87FD-4536-974F-001F8A3BC979}" presName="level2Shape" presStyleLbl="node2" presStyleIdx="0" presStyleCnt="2" custScaleX="161893" custScaleY="64902"/>
      <dgm:spPr/>
    </dgm:pt>
    <dgm:pt modelId="{786FCE5C-0CEE-483A-AE25-DEDB43BA5D0A}" type="pres">
      <dgm:prSet presAssocID="{35799DD5-87FD-4536-974F-001F8A3BC979}" presName="hierChild3" presStyleCnt="0"/>
      <dgm:spPr/>
    </dgm:pt>
    <dgm:pt modelId="{5C3FDE1D-8902-46BB-9569-A5CB098A64EE}" type="pres">
      <dgm:prSet presAssocID="{CAB1BDD0-AF6C-4350-B446-5EC276C34DB4}" presName="Name19" presStyleLbl="parChTrans1D3" presStyleIdx="0" presStyleCnt="4"/>
      <dgm:spPr/>
    </dgm:pt>
    <dgm:pt modelId="{B0F4D6D6-7AE5-448F-B141-ABAE61779F4F}" type="pres">
      <dgm:prSet presAssocID="{9ABEE9E8-AD93-4219-A41A-DC5208E3C9F4}" presName="Name21" presStyleCnt="0"/>
      <dgm:spPr/>
    </dgm:pt>
    <dgm:pt modelId="{7EEC5D2E-F61A-485A-914F-B6D711D81C80}" type="pres">
      <dgm:prSet presAssocID="{9ABEE9E8-AD93-4219-A41A-DC5208E3C9F4}" presName="level2Shape" presStyleLbl="node3" presStyleIdx="0" presStyleCnt="4" custScaleY="63327"/>
      <dgm:spPr/>
    </dgm:pt>
    <dgm:pt modelId="{2F04C2BE-159F-464A-B4C8-1D04271487CD}" type="pres">
      <dgm:prSet presAssocID="{9ABEE9E8-AD93-4219-A41A-DC5208E3C9F4}" presName="hierChild3" presStyleCnt="0"/>
      <dgm:spPr/>
    </dgm:pt>
    <dgm:pt modelId="{A91C4358-B16C-40F6-AFB8-05813C485E75}" type="pres">
      <dgm:prSet presAssocID="{4316D28B-662E-40E0-B918-E1438448DEF8}" presName="Name19" presStyleLbl="parChTrans1D3" presStyleIdx="1" presStyleCnt="4"/>
      <dgm:spPr/>
    </dgm:pt>
    <dgm:pt modelId="{7A34CEB9-5E88-428A-A338-BA99767963E0}" type="pres">
      <dgm:prSet presAssocID="{E7168463-78C1-445B-8EAD-3A16E8BCCAA6}" presName="Name21" presStyleCnt="0"/>
      <dgm:spPr/>
    </dgm:pt>
    <dgm:pt modelId="{45906163-B86E-4546-8898-54824032B2F1}" type="pres">
      <dgm:prSet presAssocID="{E7168463-78C1-445B-8EAD-3A16E8BCCAA6}" presName="level2Shape" presStyleLbl="node3" presStyleIdx="1" presStyleCnt="4" custScaleY="60991"/>
      <dgm:spPr/>
    </dgm:pt>
    <dgm:pt modelId="{8E8DFEC6-9C8E-41C2-8BC6-362D8BC80387}" type="pres">
      <dgm:prSet presAssocID="{E7168463-78C1-445B-8EAD-3A16E8BCCAA6}" presName="hierChild3" presStyleCnt="0"/>
      <dgm:spPr/>
    </dgm:pt>
    <dgm:pt modelId="{C50EAC3E-D365-4050-951E-418FB7872D54}" type="pres">
      <dgm:prSet presAssocID="{D7A9B359-BB8E-4D87-98F0-15C0EF3A48B4}" presName="Name19" presStyleLbl="parChTrans1D2" presStyleIdx="1" presStyleCnt="2"/>
      <dgm:spPr/>
    </dgm:pt>
    <dgm:pt modelId="{C27FA5C9-8230-413C-8B7A-AC8AC74DF58A}" type="pres">
      <dgm:prSet presAssocID="{7A01FD7A-C1FA-447C-BDB2-E10AF2DF798F}" presName="Name21" presStyleCnt="0"/>
      <dgm:spPr/>
    </dgm:pt>
    <dgm:pt modelId="{56171E66-0B49-46BA-984C-EC46061AACFF}" type="pres">
      <dgm:prSet presAssocID="{7A01FD7A-C1FA-447C-BDB2-E10AF2DF798F}" presName="level2Shape" presStyleLbl="node2" presStyleIdx="1" presStyleCnt="2" custScaleX="147922" custScaleY="61258"/>
      <dgm:spPr/>
    </dgm:pt>
    <dgm:pt modelId="{C45EC24B-7851-4AB7-9BAC-9E3F09D3B05D}" type="pres">
      <dgm:prSet presAssocID="{7A01FD7A-C1FA-447C-BDB2-E10AF2DF798F}" presName="hierChild3" presStyleCnt="0"/>
      <dgm:spPr/>
    </dgm:pt>
    <dgm:pt modelId="{7EF1B426-B13D-4532-87AF-CA0A76392291}" type="pres">
      <dgm:prSet presAssocID="{D6E9DE61-61E5-4FBE-8601-5781FFE21599}" presName="Name19" presStyleLbl="parChTrans1D3" presStyleIdx="2" presStyleCnt="4"/>
      <dgm:spPr/>
    </dgm:pt>
    <dgm:pt modelId="{524BB61E-D5A0-4F49-985D-24C052C6761C}" type="pres">
      <dgm:prSet presAssocID="{2F09C075-3279-487D-B000-14B56C90D84C}" presName="Name21" presStyleCnt="0"/>
      <dgm:spPr/>
    </dgm:pt>
    <dgm:pt modelId="{20163156-13BA-45FA-9584-295221285097}" type="pres">
      <dgm:prSet presAssocID="{2F09C075-3279-487D-B000-14B56C90D84C}" presName="level2Shape" presStyleLbl="node3" presStyleIdx="2" presStyleCnt="4" custScaleY="59426"/>
      <dgm:spPr/>
    </dgm:pt>
    <dgm:pt modelId="{D091B98A-BE90-42C1-95CB-A4AB61ABE94C}" type="pres">
      <dgm:prSet presAssocID="{2F09C075-3279-487D-B000-14B56C90D84C}" presName="hierChild3" presStyleCnt="0"/>
      <dgm:spPr/>
    </dgm:pt>
    <dgm:pt modelId="{90902706-6596-4801-8953-E52FF87B7858}" type="pres">
      <dgm:prSet presAssocID="{70A339A2-FC18-4075-B20D-BC6790C489BB}" presName="Name19" presStyleLbl="parChTrans1D3" presStyleIdx="3" presStyleCnt="4"/>
      <dgm:spPr/>
    </dgm:pt>
    <dgm:pt modelId="{51752F88-3D68-43AE-9A5A-7252A62FEAAB}" type="pres">
      <dgm:prSet presAssocID="{1483344D-2877-4DE3-9A03-EBEA16904FB4}" presName="Name21" presStyleCnt="0"/>
      <dgm:spPr/>
    </dgm:pt>
    <dgm:pt modelId="{081CB645-61FF-4DD5-9336-0BBA306AA782}" type="pres">
      <dgm:prSet presAssocID="{1483344D-2877-4DE3-9A03-EBEA16904FB4}" presName="level2Shape" presStyleLbl="node3" presStyleIdx="3" presStyleCnt="4" custScaleY="62595" custLinFactNeighborX="-2220" custLinFactNeighborY="1431"/>
      <dgm:spPr/>
    </dgm:pt>
    <dgm:pt modelId="{BF6BA143-E8E0-4A09-8C31-9A450D6DCA72}" type="pres">
      <dgm:prSet presAssocID="{1483344D-2877-4DE3-9A03-EBEA16904FB4}" presName="hierChild3" presStyleCnt="0"/>
      <dgm:spPr/>
    </dgm:pt>
    <dgm:pt modelId="{C3FC4E2D-DAF5-4D18-A799-BBF4DFE5FB3F}" type="pres">
      <dgm:prSet presAssocID="{FCA3CC9B-8D92-4580-B231-7D557518E965}" presName="bgShapesFlow" presStyleCnt="0"/>
      <dgm:spPr/>
    </dgm:pt>
  </dgm:ptLst>
  <dgm:cxnLst>
    <dgm:cxn modelId="{E56E6C09-7B6D-4A86-87F0-966C0213E843}" type="presOf" srcId="{4316D28B-662E-40E0-B918-E1438448DEF8}" destId="{A91C4358-B16C-40F6-AFB8-05813C485E75}" srcOrd="0" destOrd="0" presId="urn:microsoft.com/office/officeart/2005/8/layout/hierarchy6"/>
    <dgm:cxn modelId="{A885211F-B762-491F-85DB-73BFBF9024C3}" type="presOf" srcId="{35799DD5-87FD-4536-974F-001F8A3BC979}" destId="{B7A0757B-4242-4D0C-9D69-AB5CCB3CA503}" srcOrd="0" destOrd="0" presId="urn:microsoft.com/office/officeart/2005/8/layout/hierarchy6"/>
    <dgm:cxn modelId="{5002A02B-319D-41C2-A9DA-34D34C5DB2D5}" type="presOf" srcId="{E7168463-78C1-445B-8EAD-3A16E8BCCAA6}" destId="{45906163-B86E-4546-8898-54824032B2F1}" srcOrd="0" destOrd="0" presId="urn:microsoft.com/office/officeart/2005/8/layout/hierarchy6"/>
    <dgm:cxn modelId="{B7D38D2E-204E-49E2-A13A-08028BFB4D74}" srcId="{345E0492-4B6C-4CF7-81FF-25F81492B9D9}" destId="{7A01FD7A-C1FA-447C-BDB2-E10AF2DF798F}" srcOrd="1" destOrd="0" parTransId="{D7A9B359-BB8E-4D87-98F0-15C0EF3A48B4}" sibTransId="{143DFDA6-422C-4F1A-B6E7-02B442411736}"/>
    <dgm:cxn modelId="{B2177A42-88FC-4D77-85B1-E98454EE56DF}" type="presOf" srcId="{7A01FD7A-C1FA-447C-BDB2-E10AF2DF798F}" destId="{56171E66-0B49-46BA-984C-EC46061AACFF}" srcOrd="0" destOrd="0" presId="urn:microsoft.com/office/officeart/2005/8/layout/hierarchy6"/>
    <dgm:cxn modelId="{4B721348-5CC6-4098-B177-52301D8942E9}" type="presOf" srcId="{FCA3CC9B-8D92-4580-B231-7D557518E965}" destId="{898CDE2B-3075-40FA-89F3-9100FBA01076}" srcOrd="0" destOrd="0" presId="urn:microsoft.com/office/officeart/2005/8/layout/hierarchy6"/>
    <dgm:cxn modelId="{4366E255-9D90-4337-996F-0B50F288DEDB}" srcId="{7A01FD7A-C1FA-447C-BDB2-E10AF2DF798F}" destId="{2F09C075-3279-487D-B000-14B56C90D84C}" srcOrd="0" destOrd="0" parTransId="{D6E9DE61-61E5-4FBE-8601-5781FFE21599}" sibTransId="{F9ED6D92-B50F-4232-AFE3-E923F46095A8}"/>
    <dgm:cxn modelId="{54C23F7E-C631-4A8D-B088-8A02E8D0CE16}" type="presOf" srcId="{1483344D-2877-4DE3-9A03-EBEA16904FB4}" destId="{081CB645-61FF-4DD5-9336-0BBA306AA782}" srcOrd="0" destOrd="0" presId="urn:microsoft.com/office/officeart/2005/8/layout/hierarchy6"/>
    <dgm:cxn modelId="{591D1087-4A20-4DD7-BA2D-A23357A2E3D3}" type="presOf" srcId="{345E0492-4B6C-4CF7-81FF-25F81492B9D9}" destId="{793DC299-3094-4834-8FEA-2A9CD0A27C56}" srcOrd="0" destOrd="0" presId="urn:microsoft.com/office/officeart/2005/8/layout/hierarchy6"/>
    <dgm:cxn modelId="{C4022997-9016-4EA1-9374-B37EE9C4C76C}" type="presOf" srcId="{CAB1BDD0-AF6C-4350-B446-5EC276C34DB4}" destId="{5C3FDE1D-8902-46BB-9569-A5CB098A64EE}" srcOrd="0" destOrd="0" presId="urn:microsoft.com/office/officeart/2005/8/layout/hierarchy6"/>
    <dgm:cxn modelId="{E0B0F0A1-D6DE-4137-88EA-BCE08CB8CF10}" type="presOf" srcId="{2F09C075-3279-487D-B000-14B56C90D84C}" destId="{20163156-13BA-45FA-9584-295221285097}" srcOrd="0" destOrd="0" presId="urn:microsoft.com/office/officeart/2005/8/layout/hierarchy6"/>
    <dgm:cxn modelId="{D8FC54A5-581C-49AB-ADE9-5252602657EF}" srcId="{35799DD5-87FD-4536-974F-001F8A3BC979}" destId="{E7168463-78C1-445B-8EAD-3A16E8BCCAA6}" srcOrd="1" destOrd="0" parTransId="{4316D28B-662E-40E0-B918-E1438448DEF8}" sibTransId="{F0BAC6FA-6131-44EE-9891-19BF0F75BF84}"/>
    <dgm:cxn modelId="{701F9EAF-FCA5-473F-BC54-C43E6AE7CE9D}" type="presOf" srcId="{D7A9B359-BB8E-4D87-98F0-15C0EF3A48B4}" destId="{C50EAC3E-D365-4050-951E-418FB7872D54}" srcOrd="0" destOrd="0" presId="urn:microsoft.com/office/officeart/2005/8/layout/hierarchy6"/>
    <dgm:cxn modelId="{FC7B17B5-5116-4855-99C6-F74402A620FF}" type="presOf" srcId="{9ABEE9E8-AD93-4219-A41A-DC5208E3C9F4}" destId="{7EEC5D2E-F61A-485A-914F-B6D711D81C80}" srcOrd="0" destOrd="0" presId="urn:microsoft.com/office/officeart/2005/8/layout/hierarchy6"/>
    <dgm:cxn modelId="{EAC773C8-FFE2-4472-BC87-4CFB80E40993}" srcId="{35799DD5-87FD-4536-974F-001F8A3BC979}" destId="{9ABEE9E8-AD93-4219-A41A-DC5208E3C9F4}" srcOrd="0" destOrd="0" parTransId="{CAB1BDD0-AF6C-4350-B446-5EC276C34DB4}" sibTransId="{7874D12A-580D-427C-82F4-E60753FA087E}"/>
    <dgm:cxn modelId="{917DC2D0-EC26-4D42-85FE-A810ADE35190}" srcId="{FCA3CC9B-8D92-4580-B231-7D557518E965}" destId="{345E0492-4B6C-4CF7-81FF-25F81492B9D9}" srcOrd="0" destOrd="0" parTransId="{2E718F71-38AC-4AC0-A70A-96565ECD2591}" sibTransId="{55E719A6-503A-462F-A784-8D5743ACA7BB}"/>
    <dgm:cxn modelId="{E80DCDE1-F426-4A4C-AFEE-16DC9A36D88D}" type="presOf" srcId="{72CD5A10-7209-4F6F-9DAB-814A918E3212}" destId="{A7917BC6-F575-47C6-AD50-D26FBECEFC6E}" srcOrd="0" destOrd="0" presId="urn:microsoft.com/office/officeart/2005/8/layout/hierarchy6"/>
    <dgm:cxn modelId="{433A93E7-DD58-4D25-919D-A177C6332559}" srcId="{7A01FD7A-C1FA-447C-BDB2-E10AF2DF798F}" destId="{1483344D-2877-4DE3-9A03-EBEA16904FB4}" srcOrd="1" destOrd="0" parTransId="{70A339A2-FC18-4075-B20D-BC6790C489BB}" sibTransId="{00E71639-1DB6-4148-8B24-CC9227FFB4A2}"/>
    <dgm:cxn modelId="{8F0734FD-8B86-4B91-847C-F3E2EB821647}" type="presOf" srcId="{D6E9DE61-61E5-4FBE-8601-5781FFE21599}" destId="{7EF1B426-B13D-4532-87AF-CA0A76392291}" srcOrd="0" destOrd="0" presId="urn:microsoft.com/office/officeart/2005/8/layout/hierarchy6"/>
    <dgm:cxn modelId="{F28D86FD-3CC5-4BE3-ADB9-60DBD5A6ADC8}" srcId="{345E0492-4B6C-4CF7-81FF-25F81492B9D9}" destId="{35799DD5-87FD-4536-974F-001F8A3BC979}" srcOrd="0" destOrd="0" parTransId="{72CD5A10-7209-4F6F-9DAB-814A918E3212}" sibTransId="{2BC22708-66CD-4010-BF0D-2FA4D2586965}"/>
    <dgm:cxn modelId="{3F114BFE-DD0F-4AFF-9736-8B2119E1DC86}" type="presOf" srcId="{70A339A2-FC18-4075-B20D-BC6790C489BB}" destId="{90902706-6596-4801-8953-E52FF87B7858}" srcOrd="0" destOrd="0" presId="urn:microsoft.com/office/officeart/2005/8/layout/hierarchy6"/>
    <dgm:cxn modelId="{CF1D0BDF-AB81-495D-94F6-E0FBDAF8CCE3}" type="presParOf" srcId="{898CDE2B-3075-40FA-89F3-9100FBA01076}" destId="{A1A3E522-F42A-4B5B-AC58-64E5F3AD2681}" srcOrd="0" destOrd="0" presId="urn:microsoft.com/office/officeart/2005/8/layout/hierarchy6"/>
    <dgm:cxn modelId="{939D898C-676D-4C5D-99BF-A22333AD665D}" type="presParOf" srcId="{A1A3E522-F42A-4B5B-AC58-64E5F3AD2681}" destId="{0A22280E-7668-4B8A-95ED-83542DDCEE5F}" srcOrd="0" destOrd="0" presId="urn:microsoft.com/office/officeart/2005/8/layout/hierarchy6"/>
    <dgm:cxn modelId="{85F89B8A-3CEB-4C28-AA96-1C661A6A3201}" type="presParOf" srcId="{0A22280E-7668-4B8A-95ED-83542DDCEE5F}" destId="{AEB3FC67-0CDD-47AA-8066-6534312591A7}" srcOrd="0" destOrd="0" presId="urn:microsoft.com/office/officeart/2005/8/layout/hierarchy6"/>
    <dgm:cxn modelId="{202848C8-224C-4E4D-A4CA-9CA095DEC418}" type="presParOf" srcId="{AEB3FC67-0CDD-47AA-8066-6534312591A7}" destId="{793DC299-3094-4834-8FEA-2A9CD0A27C56}" srcOrd="0" destOrd="0" presId="urn:microsoft.com/office/officeart/2005/8/layout/hierarchy6"/>
    <dgm:cxn modelId="{2A0A8AE9-CA8D-4342-9877-1582D548579F}" type="presParOf" srcId="{AEB3FC67-0CDD-47AA-8066-6534312591A7}" destId="{2DD77ACC-C776-46AA-BA66-63F780F55C98}" srcOrd="1" destOrd="0" presId="urn:microsoft.com/office/officeart/2005/8/layout/hierarchy6"/>
    <dgm:cxn modelId="{96FC8873-E192-4328-95CE-067B9E8B1AAB}" type="presParOf" srcId="{2DD77ACC-C776-46AA-BA66-63F780F55C98}" destId="{A7917BC6-F575-47C6-AD50-D26FBECEFC6E}" srcOrd="0" destOrd="0" presId="urn:microsoft.com/office/officeart/2005/8/layout/hierarchy6"/>
    <dgm:cxn modelId="{E986832A-C040-41DC-8BE9-338302D8F979}" type="presParOf" srcId="{2DD77ACC-C776-46AA-BA66-63F780F55C98}" destId="{0B30501C-2276-4E55-86E2-5B71AA4F1763}" srcOrd="1" destOrd="0" presId="urn:microsoft.com/office/officeart/2005/8/layout/hierarchy6"/>
    <dgm:cxn modelId="{8B3E8B49-FA20-4225-BC79-589C6DCC41A6}" type="presParOf" srcId="{0B30501C-2276-4E55-86E2-5B71AA4F1763}" destId="{B7A0757B-4242-4D0C-9D69-AB5CCB3CA503}" srcOrd="0" destOrd="0" presId="urn:microsoft.com/office/officeart/2005/8/layout/hierarchy6"/>
    <dgm:cxn modelId="{24AAB2DE-C75E-4E2F-BBC4-6C7C639F6B36}" type="presParOf" srcId="{0B30501C-2276-4E55-86E2-5B71AA4F1763}" destId="{786FCE5C-0CEE-483A-AE25-DEDB43BA5D0A}" srcOrd="1" destOrd="0" presId="urn:microsoft.com/office/officeart/2005/8/layout/hierarchy6"/>
    <dgm:cxn modelId="{4CC56089-C726-4A76-8AD1-B988399E15C9}" type="presParOf" srcId="{786FCE5C-0CEE-483A-AE25-DEDB43BA5D0A}" destId="{5C3FDE1D-8902-46BB-9569-A5CB098A64EE}" srcOrd="0" destOrd="0" presId="urn:microsoft.com/office/officeart/2005/8/layout/hierarchy6"/>
    <dgm:cxn modelId="{DA297DD5-400F-4D20-AB19-208A20A93237}" type="presParOf" srcId="{786FCE5C-0CEE-483A-AE25-DEDB43BA5D0A}" destId="{B0F4D6D6-7AE5-448F-B141-ABAE61779F4F}" srcOrd="1" destOrd="0" presId="urn:microsoft.com/office/officeart/2005/8/layout/hierarchy6"/>
    <dgm:cxn modelId="{9A249D25-CA91-4EF5-822C-7FAE5216A8CD}" type="presParOf" srcId="{B0F4D6D6-7AE5-448F-B141-ABAE61779F4F}" destId="{7EEC5D2E-F61A-485A-914F-B6D711D81C80}" srcOrd="0" destOrd="0" presId="urn:microsoft.com/office/officeart/2005/8/layout/hierarchy6"/>
    <dgm:cxn modelId="{D6061B16-3D18-4DEF-86B0-C42D26045A07}" type="presParOf" srcId="{B0F4D6D6-7AE5-448F-B141-ABAE61779F4F}" destId="{2F04C2BE-159F-464A-B4C8-1D04271487CD}" srcOrd="1" destOrd="0" presId="urn:microsoft.com/office/officeart/2005/8/layout/hierarchy6"/>
    <dgm:cxn modelId="{63E26A2C-FB4E-4AAB-A6FE-40565D58D30A}" type="presParOf" srcId="{786FCE5C-0CEE-483A-AE25-DEDB43BA5D0A}" destId="{A91C4358-B16C-40F6-AFB8-05813C485E75}" srcOrd="2" destOrd="0" presId="urn:microsoft.com/office/officeart/2005/8/layout/hierarchy6"/>
    <dgm:cxn modelId="{0770C209-F5BF-449A-A50A-4F6588ED2DD8}" type="presParOf" srcId="{786FCE5C-0CEE-483A-AE25-DEDB43BA5D0A}" destId="{7A34CEB9-5E88-428A-A338-BA99767963E0}" srcOrd="3" destOrd="0" presId="urn:microsoft.com/office/officeart/2005/8/layout/hierarchy6"/>
    <dgm:cxn modelId="{FE2EF5AD-479F-4F54-92C6-0D68B734AD48}" type="presParOf" srcId="{7A34CEB9-5E88-428A-A338-BA99767963E0}" destId="{45906163-B86E-4546-8898-54824032B2F1}" srcOrd="0" destOrd="0" presId="urn:microsoft.com/office/officeart/2005/8/layout/hierarchy6"/>
    <dgm:cxn modelId="{CA10F428-631F-4B39-9CCB-FF957970CFFA}" type="presParOf" srcId="{7A34CEB9-5E88-428A-A338-BA99767963E0}" destId="{8E8DFEC6-9C8E-41C2-8BC6-362D8BC80387}" srcOrd="1" destOrd="0" presId="urn:microsoft.com/office/officeart/2005/8/layout/hierarchy6"/>
    <dgm:cxn modelId="{78C120FB-FBCD-413D-A3D3-AECF119D7F74}" type="presParOf" srcId="{2DD77ACC-C776-46AA-BA66-63F780F55C98}" destId="{C50EAC3E-D365-4050-951E-418FB7872D54}" srcOrd="2" destOrd="0" presId="urn:microsoft.com/office/officeart/2005/8/layout/hierarchy6"/>
    <dgm:cxn modelId="{53CD8A07-C815-48D4-AA19-DE0C886E5B03}" type="presParOf" srcId="{2DD77ACC-C776-46AA-BA66-63F780F55C98}" destId="{C27FA5C9-8230-413C-8B7A-AC8AC74DF58A}" srcOrd="3" destOrd="0" presId="urn:microsoft.com/office/officeart/2005/8/layout/hierarchy6"/>
    <dgm:cxn modelId="{83BFAF6E-1C81-4DD6-AC5C-C967B182DDFD}" type="presParOf" srcId="{C27FA5C9-8230-413C-8B7A-AC8AC74DF58A}" destId="{56171E66-0B49-46BA-984C-EC46061AACFF}" srcOrd="0" destOrd="0" presId="urn:microsoft.com/office/officeart/2005/8/layout/hierarchy6"/>
    <dgm:cxn modelId="{11FEFF54-1877-4731-892A-D3F6DA11798D}" type="presParOf" srcId="{C27FA5C9-8230-413C-8B7A-AC8AC74DF58A}" destId="{C45EC24B-7851-4AB7-9BAC-9E3F09D3B05D}" srcOrd="1" destOrd="0" presId="urn:microsoft.com/office/officeart/2005/8/layout/hierarchy6"/>
    <dgm:cxn modelId="{7B85EE1C-CA9A-4F71-BEF4-15C42192A1D4}" type="presParOf" srcId="{C45EC24B-7851-4AB7-9BAC-9E3F09D3B05D}" destId="{7EF1B426-B13D-4532-87AF-CA0A76392291}" srcOrd="0" destOrd="0" presId="urn:microsoft.com/office/officeart/2005/8/layout/hierarchy6"/>
    <dgm:cxn modelId="{750CF3A0-F3EE-4714-8B39-D9FD04982D75}" type="presParOf" srcId="{C45EC24B-7851-4AB7-9BAC-9E3F09D3B05D}" destId="{524BB61E-D5A0-4F49-985D-24C052C6761C}" srcOrd="1" destOrd="0" presId="urn:microsoft.com/office/officeart/2005/8/layout/hierarchy6"/>
    <dgm:cxn modelId="{3C0A7A49-9593-4369-A13D-00B63DCD33F0}" type="presParOf" srcId="{524BB61E-D5A0-4F49-985D-24C052C6761C}" destId="{20163156-13BA-45FA-9584-295221285097}" srcOrd="0" destOrd="0" presId="urn:microsoft.com/office/officeart/2005/8/layout/hierarchy6"/>
    <dgm:cxn modelId="{A39EF3E6-B154-4DDB-A6BE-C1B45B53D3F1}" type="presParOf" srcId="{524BB61E-D5A0-4F49-985D-24C052C6761C}" destId="{D091B98A-BE90-42C1-95CB-A4AB61ABE94C}" srcOrd="1" destOrd="0" presId="urn:microsoft.com/office/officeart/2005/8/layout/hierarchy6"/>
    <dgm:cxn modelId="{C785A9B7-BEEF-4D14-AEAE-36798A60F65F}" type="presParOf" srcId="{C45EC24B-7851-4AB7-9BAC-9E3F09D3B05D}" destId="{90902706-6596-4801-8953-E52FF87B7858}" srcOrd="2" destOrd="0" presId="urn:microsoft.com/office/officeart/2005/8/layout/hierarchy6"/>
    <dgm:cxn modelId="{7FAE43EB-BFDD-49C2-8AE8-AB38CF63087D}" type="presParOf" srcId="{C45EC24B-7851-4AB7-9BAC-9E3F09D3B05D}" destId="{51752F88-3D68-43AE-9A5A-7252A62FEAAB}" srcOrd="3" destOrd="0" presId="urn:microsoft.com/office/officeart/2005/8/layout/hierarchy6"/>
    <dgm:cxn modelId="{CE3DF9BE-1119-4B89-8346-5383CDBF5670}" type="presParOf" srcId="{51752F88-3D68-43AE-9A5A-7252A62FEAAB}" destId="{081CB645-61FF-4DD5-9336-0BBA306AA782}" srcOrd="0" destOrd="0" presId="urn:microsoft.com/office/officeart/2005/8/layout/hierarchy6"/>
    <dgm:cxn modelId="{61DC7E11-02F2-4C18-A1EE-B198A64D77A7}" type="presParOf" srcId="{51752F88-3D68-43AE-9A5A-7252A62FEAAB}" destId="{BF6BA143-E8E0-4A09-8C31-9A450D6DCA72}" srcOrd="1" destOrd="0" presId="urn:microsoft.com/office/officeart/2005/8/layout/hierarchy6"/>
    <dgm:cxn modelId="{B32FB3D9-DBAF-4555-A6CD-DA1EAC266466}" type="presParOf" srcId="{898CDE2B-3075-40FA-89F3-9100FBA01076}" destId="{C3FC4E2D-DAF5-4D18-A799-BBF4DFE5FB3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0E4EC-B158-4921-A860-3A3FFB65052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D69641-A071-4B94-9130-1384FE272BFB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>
              <a:solidFill>
                <a:srgbClr val="C00000"/>
              </a:solidFill>
            </a:rPr>
            <a:t>retailer</a:t>
          </a:r>
          <a:endParaRPr lang="en-IN" dirty="0">
            <a:solidFill>
              <a:srgbClr val="C00000"/>
            </a:solidFill>
          </a:endParaRPr>
        </a:p>
      </dgm:t>
    </dgm:pt>
    <dgm:pt modelId="{93D50200-871F-460C-8FF2-F4EC961267D6}" type="par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BB5F48A-3A75-4C13-856A-7837EE4D1A6A}" type="sib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38B8391-884B-4B94-A460-76938B6CD0B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Croma</a:t>
          </a:r>
          <a:endParaRPr lang="en-IN" dirty="0">
            <a:solidFill>
              <a:schemeClr val="tx1"/>
            </a:solidFill>
          </a:endParaRPr>
        </a:p>
      </dgm:t>
    </dgm:pt>
    <dgm:pt modelId="{B8408B69-C282-416B-B010-5AAEB5E2845C}" type="par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1CF4F3A-AF96-4D59-9D04-F86D98E95851}" type="sib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8736504-A7BB-4520-BCDA-F5DD412C202A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Amazon</a:t>
          </a:r>
          <a:endParaRPr lang="en-IN" dirty="0">
            <a:solidFill>
              <a:schemeClr val="tx1"/>
            </a:solidFill>
          </a:endParaRPr>
        </a:p>
      </dgm:t>
    </dgm:pt>
    <dgm:pt modelId="{EB097606-B41E-48DA-A7FB-39F7C39EC5A9}" type="parTrans" cxnId="{713008B3-3AE5-47EE-806D-E3F99587303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07D5A43-3D26-405E-B0CD-4801537A8C39}" type="sibTrans" cxnId="{713008B3-3AE5-47EE-806D-E3F99587303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0764D2C-8A7E-4C12-9AF5-D9C994E4E5EC}" type="pres">
      <dgm:prSet presAssocID="{5300E4EC-B158-4921-A860-3A3FFB65052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891C15-6D85-4BBE-B168-64CF873892F5}" type="pres">
      <dgm:prSet presAssocID="{5300E4EC-B158-4921-A860-3A3FFB65052E}" presName="hierFlow" presStyleCnt="0"/>
      <dgm:spPr/>
    </dgm:pt>
    <dgm:pt modelId="{8E6BCE00-13D3-4126-92F6-399B1B823B5B}" type="pres">
      <dgm:prSet presAssocID="{5300E4EC-B158-4921-A860-3A3FFB65052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0671C33-2BEF-4BC3-A4F7-75B292209470}" type="pres">
      <dgm:prSet presAssocID="{81D69641-A071-4B94-9130-1384FE272BFB}" presName="Name14" presStyleCnt="0"/>
      <dgm:spPr/>
    </dgm:pt>
    <dgm:pt modelId="{EA0C1BEB-3267-4791-AB28-08C910BBF8E7}" type="pres">
      <dgm:prSet presAssocID="{81D69641-A071-4B94-9130-1384FE272BFB}" presName="level1Shape" presStyleLbl="node0" presStyleIdx="0" presStyleCnt="1" custScaleY="50919">
        <dgm:presLayoutVars>
          <dgm:chPref val="3"/>
        </dgm:presLayoutVars>
      </dgm:prSet>
      <dgm:spPr/>
    </dgm:pt>
    <dgm:pt modelId="{C6BD0F95-A9BD-48E6-8DD4-2C41663133DA}" type="pres">
      <dgm:prSet presAssocID="{81D69641-A071-4B94-9130-1384FE272BFB}" presName="hierChild2" presStyleCnt="0"/>
      <dgm:spPr/>
    </dgm:pt>
    <dgm:pt modelId="{AB01FDF7-F1E4-467B-82F0-584DB97662C2}" type="pres">
      <dgm:prSet presAssocID="{B8408B69-C282-416B-B010-5AAEB5E2845C}" presName="Name19" presStyleLbl="parChTrans1D2" presStyleIdx="0" presStyleCnt="2"/>
      <dgm:spPr/>
    </dgm:pt>
    <dgm:pt modelId="{83AEC32C-917A-4BF0-9800-D689C6E5820E}" type="pres">
      <dgm:prSet presAssocID="{638B8391-884B-4B94-A460-76938B6CD0BC}" presName="Name21" presStyleCnt="0"/>
      <dgm:spPr/>
    </dgm:pt>
    <dgm:pt modelId="{E6DDEAB5-9DFF-4E9F-A247-962B4F26FFD2}" type="pres">
      <dgm:prSet presAssocID="{638B8391-884B-4B94-A460-76938B6CD0BC}" presName="level2Shape" presStyleLbl="node2" presStyleIdx="0" presStyleCnt="2" custScaleY="49122"/>
      <dgm:spPr/>
    </dgm:pt>
    <dgm:pt modelId="{2806F759-01E3-474E-8B64-EEAA52C70D8D}" type="pres">
      <dgm:prSet presAssocID="{638B8391-884B-4B94-A460-76938B6CD0BC}" presName="hierChild3" presStyleCnt="0"/>
      <dgm:spPr/>
    </dgm:pt>
    <dgm:pt modelId="{D19EB043-987E-4AC4-9AAE-A7D9F9D812B5}" type="pres">
      <dgm:prSet presAssocID="{EB097606-B41E-48DA-A7FB-39F7C39EC5A9}" presName="Name19" presStyleLbl="parChTrans1D2" presStyleIdx="1" presStyleCnt="2"/>
      <dgm:spPr/>
    </dgm:pt>
    <dgm:pt modelId="{A88D139D-CC54-44B7-8CAD-12CC5B3DFF19}" type="pres">
      <dgm:prSet presAssocID="{18736504-A7BB-4520-BCDA-F5DD412C202A}" presName="Name21" presStyleCnt="0"/>
      <dgm:spPr/>
    </dgm:pt>
    <dgm:pt modelId="{124BD8DF-F810-4F2D-8032-046BBAC85A7A}" type="pres">
      <dgm:prSet presAssocID="{18736504-A7BB-4520-BCDA-F5DD412C202A}" presName="level2Shape" presStyleLbl="node2" presStyleIdx="1" presStyleCnt="2" custScaleY="50912"/>
      <dgm:spPr/>
    </dgm:pt>
    <dgm:pt modelId="{75A7134C-77E3-4D51-A2CE-8FFED9E83267}" type="pres">
      <dgm:prSet presAssocID="{18736504-A7BB-4520-BCDA-F5DD412C202A}" presName="hierChild3" presStyleCnt="0"/>
      <dgm:spPr/>
    </dgm:pt>
    <dgm:pt modelId="{B4C29DBD-DD57-4889-9156-ED9F460D20B1}" type="pres">
      <dgm:prSet presAssocID="{5300E4EC-B158-4921-A860-3A3FFB65052E}" presName="bgShapesFlow" presStyleCnt="0"/>
      <dgm:spPr/>
    </dgm:pt>
  </dgm:ptLst>
  <dgm:cxnLst>
    <dgm:cxn modelId="{BDF52010-5845-4132-A3B8-4C67A28ED66F}" srcId="{81D69641-A071-4B94-9130-1384FE272BFB}" destId="{638B8391-884B-4B94-A460-76938B6CD0BC}" srcOrd="0" destOrd="0" parTransId="{B8408B69-C282-416B-B010-5AAEB5E2845C}" sibTransId="{A1CF4F3A-AF96-4D59-9D04-F86D98E95851}"/>
    <dgm:cxn modelId="{01E0B038-ECBF-43DC-A494-39039B50A4EA}" type="presOf" srcId="{5300E4EC-B158-4921-A860-3A3FFB65052E}" destId="{80764D2C-8A7E-4C12-9AF5-D9C994E4E5EC}" srcOrd="0" destOrd="0" presId="urn:microsoft.com/office/officeart/2005/8/layout/hierarchy6"/>
    <dgm:cxn modelId="{716EBEB0-C156-4C67-ACB3-3A4BA5815B73}" srcId="{5300E4EC-B158-4921-A860-3A3FFB65052E}" destId="{81D69641-A071-4B94-9130-1384FE272BFB}" srcOrd="0" destOrd="0" parTransId="{93D50200-871F-460C-8FF2-F4EC961267D6}" sibTransId="{3BB5F48A-3A75-4C13-856A-7837EE4D1A6A}"/>
    <dgm:cxn modelId="{713008B3-3AE5-47EE-806D-E3F995873030}" srcId="{81D69641-A071-4B94-9130-1384FE272BFB}" destId="{18736504-A7BB-4520-BCDA-F5DD412C202A}" srcOrd="1" destOrd="0" parTransId="{EB097606-B41E-48DA-A7FB-39F7C39EC5A9}" sibTransId="{307D5A43-3D26-405E-B0CD-4801537A8C39}"/>
    <dgm:cxn modelId="{82A1F0B3-F71A-4DB0-924C-A639B09E73D5}" type="presOf" srcId="{EB097606-B41E-48DA-A7FB-39F7C39EC5A9}" destId="{D19EB043-987E-4AC4-9AAE-A7D9F9D812B5}" srcOrd="0" destOrd="0" presId="urn:microsoft.com/office/officeart/2005/8/layout/hierarchy6"/>
    <dgm:cxn modelId="{388EB4BE-F236-4B01-8921-A614254ACC86}" type="presOf" srcId="{81D69641-A071-4B94-9130-1384FE272BFB}" destId="{EA0C1BEB-3267-4791-AB28-08C910BBF8E7}" srcOrd="0" destOrd="0" presId="urn:microsoft.com/office/officeart/2005/8/layout/hierarchy6"/>
    <dgm:cxn modelId="{A21FBCE1-0E12-46E8-9A99-71BDD4529324}" type="presOf" srcId="{18736504-A7BB-4520-BCDA-F5DD412C202A}" destId="{124BD8DF-F810-4F2D-8032-046BBAC85A7A}" srcOrd="0" destOrd="0" presId="urn:microsoft.com/office/officeart/2005/8/layout/hierarchy6"/>
    <dgm:cxn modelId="{C79E63E5-4A0C-4D69-A36B-11F7BEA8EE2F}" type="presOf" srcId="{B8408B69-C282-416B-B010-5AAEB5E2845C}" destId="{AB01FDF7-F1E4-467B-82F0-584DB97662C2}" srcOrd="0" destOrd="0" presId="urn:microsoft.com/office/officeart/2005/8/layout/hierarchy6"/>
    <dgm:cxn modelId="{02FEEBE7-CF1E-4890-A3E9-2F37C1AA2DE8}" type="presOf" srcId="{638B8391-884B-4B94-A460-76938B6CD0BC}" destId="{E6DDEAB5-9DFF-4E9F-A247-962B4F26FFD2}" srcOrd="0" destOrd="0" presId="urn:microsoft.com/office/officeart/2005/8/layout/hierarchy6"/>
    <dgm:cxn modelId="{B91F5811-1482-448A-927A-07D22634904F}" type="presParOf" srcId="{80764D2C-8A7E-4C12-9AF5-D9C994E4E5EC}" destId="{63891C15-6D85-4BBE-B168-64CF873892F5}" srcOrd="0" destOrd="0" presId="urn:microsoft.com/office/officeart/2005/8/layout/hierarchy6"/>
    <dgm:cxn modelId="{439E9913-A16D-479F-8E48-0AE2C45040AB}" type="presParOf" srcId="{63891C15-6D85-4BBE-B168-64CF873892F5}" destId="{8E6BCE00-13D3-4126-92F6-399B1B823B5B}" srcOrd="0" destOrd="0" presId="urn:microsoft.com/office/officeart/2005/8/layout/hierarchy6"/>
    <dgm:cxn modelId="{0D22993C-A423-4C9A-B141-931EF1C7ADC4}" type="presParOf" srcId="{8E6BCE00-13D3-4126-92F6-399B1B823B5B}" destId="{D0671C33-2BEF-4BC3-A4F7-75B292209470}" srcOrd="0" destOrd="0" presId="urn:microsoft.com/office/officeart/2005/8/layout/hierarchy6"/>
    <dgm:cxn modelId="{C8F7B76F-E26F-45B7-B599-8CE6280626AF}" type="presParOf" srcId="{D0671C33-2BEF-4BC3-A4F7-75B292209470}" destId="{EA0C1BEB-3267-4791-AB28-08C910BBF8E7}" srcOrd="0" destOrd="0" presId="urn:microsoft.com/office/officeart/2005/8/layout/hierarchy6"/>
    <dgm:cxn modelId="{6750E003-FC6D-4D18-B103-7DD2A578489A}" type="presParOf" srcId="{D0671C33-2BEF-4BC3-A4F7-75B292209470}" destId="{C6BD0F95-A9BD-48E6-8DD4-2C41663133DA}" srcOrd="1" destOrd="0" presId="urn:microsoft.com/office/officeart/2005/8/layout/hierarchy6"/>
    <dgm:cxn modelId="{7B2407B4-4D2C-4E29-8450-19A14DB3DB87}" type="presParOf" srcId="{C6BD0F95-A9BD-48E6-8DD4-2C41663133DA}" destId="{AB01FDF7-F1E4-467B-82F0-584DB97662C2}" srcOrd="0" destOrd="0" presId="urn:microsoft.com/office/officeart/2005/8/layout/hierarchy6"/>
    <dgm:cxn modelId="{14C7DD43-BE9B-4BFA-A61B-B05288F6AEA2}" type="presParOf" srcId="{C6BD0F95-A9BD-48E6-8DD4-2C41663133DA}" destId="{83AEC32C-917A-4BF0-9800-D689C6E5820E}" srcOrd="1" destOrd="0" presId="urn:microsoft.com/office/officeart/2005/8/layout/hierarchy6"/>
    <dgm:cxn modelId="{3166BD8C-48AD-4556-BD0D-4497E399776E}" type="presParOf" srcId="{83AEC32C-917A-4BF0-9800-D689C6E5820E}" destId="{E6DDEAB5-9DFF-4E9F-A247-962B4F26FFD2}" srcOrd="0" destOrd="0" presId="urn:microsoft.com/office/officeart/2005/8/layout/hierarchy6"/>
    <dgm:cxn modelId="{ED278741-32AC-48AA-B11B-9B321F2A9B26}" type="presParOf" srcId="{83AEC32C-917A-4BF0-9800-D689C6E5820E}" destId="{2806F759-01E3-474E-8B64-EEAA52C70D8D}" srcOrd="1" destOrd="0" presId="urn:microsoft.com/office/officeart/2005/8/layout/hierarchy6"/>
    <dgm:cxn modelId="{F308EAA1-0009-4E56-968A-CA853D7BF777}" type="presParOf" srcId="{C6BD0F95-A9BD-48E6-8DD4-2C41663133DA}" destId="{D19EB043-987E-4AC4-9AAE-A7D9F9D812B5}" srcOrd="2" destOrd="0" presId="urn:microsoft.com/office/officeart/2005/8/layout/hierarchy6"/>
    <dgm:cxn modelId="{0598C2D9-73EB-4BF8-9E36-6FD968F6ED65}" type="presParOf" srcId="{C6BD0F95-A9BD-48E6-8DD4-2C41663133DA}" destId="{A88D139D-CC54-44B7-8CAD-12CC5B3DFF19}" srcOrd="3" destOrd="0" presId="urn:microsoft.com/office/officeart/2005/8/layout/hierarchy6"/>
    <dgm:cxn modelId="{15BC5308-C089-499E-93C2-1116219D7427}" type="presParOf" srcId="{A88D139D-CC54-44B7-8CAD-12CC5B3DFF19}" destId="{124BD8DF-F810-4F2D-8032-046BBAC85A7A}" srcOrd="0" destOrd="0" presId="urn:microsoft.com/office/officeart/2005/8/layout/hierarchy6"/>
    <dgm:cxn modelId="{55F06D8F-C6AC-4B68-8A77-9B91BE28D519}" type="presParOf" srcId="{A88D139D-CC54-44B7-8CAD-12CC5B3DFF19}" destId="{75A7134C-77E3-4D51-A2CE-8FFED9E83267}" srcOrd="1" destOrd="0" presId="urn:microsoft.com/office/officeart/2005/8/layout/hierarchy6"/>
    <dgm:cxn modelId="{4961CFF1-49F5-4E4C-9AE1-F8A3BE52446F}" type="presParOf" srcId="{80764D2C-8A7E-4C12-9AF5-D9C994E4E5EC}" destId="{B4C29DBD-DD57-4889-9156-ED9F460D20B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0E4EC-B158-4921-A860-3A3FFB65052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D69641-A071-4B94-9130-1384FE272BFB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>
              <a:solidFill>
                <a:srgbClr val="C00000"/>
              </a:solidFill>
            </a:rPr>
            <a:t>Direct</a:t>
          </a:r>
          <a:endParaRPr lang="en-IN" dirty="0">
            <a:solidFill>
              <a:srgbClr val="C00000"/>
            </a:solidFill>
          </a:endParaRPr>
        </a:p>
      </dgm:t>
    </dgm:pt>
    <dgm:pt modelId="{93D50200-871F-460C-8FF2-F4EC961267D6}" type="par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BB5F48A-3A75-4C13-856A-7837EE4D1A6A}" type="sib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38B8391-884B-4B94-A460-76938B6CD0BC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dirty="0" err="1">
              <a:solidFill>
                <a:schemeClr val="tx1"/>
              </a:solidFill>
            </a:rPr>
            <a:t>Atliq</a:t>
          </a:r>
          <a:r>
            <a:rPr lang="en-US" sz="1700" dirty="0">
              <a:solidFill>
                <a:schemeClr val="tx1"/>
              </a:solidFill>
            </a:rPr>
            <a:t> </a:t>
          </a:r>
          <a:r>
            <a:rPr lang="en-US" sz="1200" dirty="0">
              <a:solidFill>
                <a:schemeClr val="tx1"/>
              </a:solidFill>
            </a:rPr>
            <a:t>(e–Store)</a:t>
          </a:r>
          <a:endParaRPr lang="en-IN" sz="1200" dirty="0">
            <a:solidFill>
              <a:schemeClr val="tx1"/>
            </a:solidFill>
          </a:endParaRPr>
        </a:p>
      </dgm:t>
    </dgm:pt>
    <dgm:pt modelId="{B8408B69-C282-416B-B010-5AAEB5E2845C}" type="par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1CF4F3A-AF96-4D59-9D04-F86D98E95851}" type="sib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8736504-A7BB-4520-BCDA-F5DD412C202A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dirty="0" err="1">
              <a:solidFill>
                <a:schemeClr val="tx1"/>
              </a:solidFill>
            </a:rPr>
            <a:t>Atliq</a:t>
          </a:r>
          <a:r>
            <a:rPr lang="en-US" sz="1200" dirty="0">
              <a:solidFill>
                <a:schemeClr val="tx1"/>
              </a:solidFill>
            </a:rPr>
            <a:t>(exclusive)</a:t>
          </a:r>
          <a:endParaRPr lang="en-IN" sz="1200" dirty="0">
            <a:solidFill>
              <a:schemeClr val="tx1"/>
            </a:solidFill>
          </a:endParaRPr>
        </a:p>
      </dgm:t>
    </dgm:pt>
    <dgm:pt modelId="{EB097606-B41E-48DA-A7FB-39F7C39EC5A9}" type="parTrans" cxnId="{713008B3-3AE5-47EE-806D-E3F99587303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07D5A43-3D26-405E-B0CD-4801537A8C39}" type="sibTrans" cxnId="{713008B3-3AE5-47EE-806D-E3F99587303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0764D2C-8A7E-4C12-9AF5-D9C994E4E5EC}" type="pres">
      <dgm:prSet presAssocID="{5300E4EC-B158-4921-A860-3A3FFB65052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891C15-6D85-4BBE-B168-64CF873892F5}" type="pres">
      <dgm:prSet presAssocID="{5300E4EC-B158-4921-A860-3A3FFB65052E}" presName="hierFlow" presStyleCnt="0"/>
      <dgm:spPr/>
    </dgm:pt>
    <dgm:pt modelId="{8E6BCE00-13D3-4126-92F6-399B1B823B5B}" type="pres">
      <dgm:prSet presAssocID="{5300E4EC-B158-4921-A860-3A3FFB65052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0671C33-2BEF-4BC3-A4F7-75B292209470}" type="pres">
      <dgm:prSet presAssocID="{81D69641-A071-4B94-9130-1384FE272BFB}" presName="Name14" presStyleCnt="0"/>
      <dgm:spPr/>
    </dgm:pt>
    <dgm:pt modelId="{EA0C1BEB-3267-4791-AB28-08C910BBF8E7}" type="pres">
      <dgm:prSet presAssocID="{81D69641-A071-4B94-9130-1384FE272BFB}" presName="level1Shape" presStyleLbl="node0" presStyleIdx="0" presStyleCnt="1" custScaleY="50919">
        <dgm:presLayoutVars>
          <dgm:chPref val="3"/>
        </dgm:presLayoutVars>
      </dgm:prSet>
      <dgm:spPr/>
    </dgm:pt>
    <dgm:pt modelId="{C6BD0F95-A9BD-48E6-8DD4-2C41663133DA}" type="pres">
      <dgm:prSet presAssocID="{81D69641-A071-4B94-9130-1384FE272BFB}" presName="hierChild2" presStyleCnt="0"/>
      <dgm:spPr/>
    </dgm:pt>
    <dgm:pt modelId="{AB01FDF7-F1E4-467B-82F0-584DB97662C2}" type="pres">
      <dgm:prSet presAssocID="{B8408B69-C282-416B-B010-5AAEB5E2845C}" presName="Name19" presStyleLbl="parChTrans1D2" presStyleIdx="0" presStyleCnt="2"/>
      <dgm:spPr/>
    </dgm:pt>
    <dgm:pt modelId="{83AEC32C-917A-4BF0-9800-D689C6E5820E}" type="pres">
      <dgm:prSet presAssocID="{638B8391-884B-4B94-A460-76938B6CD0BC}" presName="Name21" presStyleCnt="0"/>
      <dgm:spPr/>
    </dgm:pt>
    <dgm:pt modelId="{E6DDEAB5-9DFF-4E9F-A247-962B4F26FFD2}" type="pres">
      <dgm:prSet presAssocID="{638B8391-884B-4B94-A460-76938B6CD0BC}" presName="level2Shape" presStyleLbl="node2" presStyleIdx="0" presStyleCnt="2" custScaleY="49122"/>
      <dgm:spPr/>
    </dgm:pt>
    <dgm:pt modelId="{2806F759-01E3-474E-8B64-EEAA52C70D8D}" type="pres">
      <dgm:prSet presAssocID="{638B8391-884B-4B94-A460-76938B6CD0BC}" presName="hierChild3" presStyleCnt="0"/>
      <dgm:spPr/>
    </dgm:pt>
    <dgm:pt modelId="{D19EB043-987E-4AC4-9AAE-A7D9F9D812B5}" type="pres">
      <dgm:prSet presAssocID="{EB097606-B41E-48DA-A7FB-39F7C39EC5A9}" presName="Name19" presStyleLbl="parChTrans1D2" presStyleIdx="1" presStyleCnt="2"/>
      <dgm:spPr/>
    </dgm:pt>
    <dgm:pt modelId="{A88D139D-CC54-44B7-8CAD-12CC5B3DFF19}" type="pres">
      <dgm:prSet presAssocID="{18736504-A7BB-4520-BCDA-F5DD412C202A}" presName="Name21" presStyleCnt="0"/>
      <dgm:spPr/>
    </dgm:pt>
    <dgm:pt modelId="{124BD8DF-F810-4F2D-8032-046BBAC85A7A}" type="pres">
      <dgm:prSet presAssocID="{18736504-A7BB-4520-BCDA-F5DD412C202A}" presName="level2Shape" presStyleLbl="node2" presStyleIdx="1" presStyleCnt="2" custScaleY="50912"/>
      <dgm:spPr/>
    </dgm:pt>
    <dgm:pt modelId="{75A7134C-77E3-4D51-A2CE-8FFED9E83267}" type="pres">
      <dgm:prSet presAssocID="{18736504-A7BB-4520-BCDA-F5DD412C202A}" presName="hierChild3" presStyleCnt="0"/>
      <dgm:spPr/>
    </dgm:pt>
    <dgm:pt modelId="{B4C29DBD-DD57-4889-9156-ED9F460D20B1}" type="pres">
      <dgm:prSet presAssocID="{5300E4EC-B158-4921-A860-3A3FFB65052E}" presName="bgShapesFlow" presStyleCnt="0"/>
      <dgm:spPr/>
    </dgm:pt>
  </dgm:ptLst>
  <dgm:cxnLst>
    <dgm:cxn modelId="{BDF52010-5845-4132-A3B8-4C67A28ED66F}" srcId="{81D69641-A071-4B94-9130-1384FE272BFB}" destId="{638B8391-884B-4B94-A460-76938B6CD0BC}" srcOrd="0" destOrd="0" parTransId="{B8408B69-C282-416B-B010-5AAEB5E2845C}" sibTransId="{A1CF4F3A-AF96-4D59-9D04-F86D98E95851}"/>
    <dgm:cxn modelId="{01E0B038-ECBF-43DC-A494-39039B50A4EA}" type="presOf" srcId="{5300E4EC-B158-4921-A860-3A3FFB65052E}" destId="{80764D2C-8A7E-4C12-9AF5-D9C994E4E5EC}" srcOrd="0" destOrd="0" presId="urn:microsoft.com/office/officeart/2005/8/layout/hierarchy6"/>
    <dgm:cxn modelId="{716EBEB0-C156-4C67-ACB3-3A4BA5815B73}" srcId="{5300E4EC-B158-4921-A860-3A3FFB65052E}" destId="{81D69641-A071-4B94-9130-1384FE272BFB}" srcOrd="0" destOrd="0" parTransId="{93D50200-871F-460C-8FF2-F4EC961267D6}" sibTransId="{3BB5F48A-3A75-4C13-856A-7837EE4D1A6A}"/>
    <dgm:cxn modelId="{713008B3-3AE5-47EE-806D-E3F995873030}" srcId="{81D69641-A071-4B94-9130-1384FE272BFB}" destId="{18736504-A7BB-4520-BCDA-F5DD412C202A}" srcOrd="1" destOrd="0" parTransId="{EB097606-B41E-48DA-A7FB-39F7C39EC5A9}" sibTransId="{307D5A43-3D26-405E-B0CD-4801537A8C39}"/>
    <dgm:cxn modelId="{82A1F0B3-F71A-4DB0-924C-A639B09E73D5}" type="presOf" srcId="{EB097606-B41E-48DA-A7FB-39F7C39EC5A9}" destId="{D19EB043-987E-4AC4-9AAE-A7D9F9D812B5}" srcOrd="0" destOrd="0" presId="urn:microsoft.com/office/officeart/2005/8/layout/hierarchy6"/>
    <dgm:cxn modelId="{388EB4BE-F236-4B01-8921-A614254ACC86}" type="presOf" srcId="{81D69641-A071-4B94-9130-1384FE272BFB}" destId="{EA0C1BEB-3267-4791-AB28-08C910BBF8E7}" srcOrd="0" destOrd="0" presId="urn:microsoft.com/office/officeart/2005/8/layout/hierarchy6"/>
    <dgm:cxn modelId="{A21FBCE1-0E12-46E8-9A99-71BDD4529324}" type="presOf" srcId="{18736504-A7BB-4520-BCDA-F5DD412C202A}" destId="{124BD8DF-F810-4F2D-8032-046BBAC85A7A}" srcOrd="0" destOrd="0" presId="urn:microsoft.com/office/officeart/2005/8/layout/hierarchy6"/>
    <dgm:cxn modelId="{C79E63E5-4A0C-4D69-A36B-11F7BEA8EE2F}" type="presOf" srcId="{B8408B69-C282-416B-B010-5AAEB5E2845C}" destId="{AB01FDF7-F1E4-467B-82F0-584DB97662C2}" srcOrd="0" destOrd="0" presId="urn:microsoft.com/office/officeart/2005/8/layout/hierarchy6"/>
    <dgm:cxn modelId="{02FEEBE7-CF1E-4890-A3E9-2F37C1AA2DE8}" type="presOf" srcId="{638B8391-884B-4B94-A460-76938B6CD0BC}" destId="{E6DDEAB5-9DFF-4E9F-A247-962B4F26FFD2}" srcOrd="0" destOrd="0" presId="urn:microsoft.com/office/officeart/2005/8/layout/hierarchy6"/>
    <dgm:cxn modelId="{B91F5811-1482-448A-927A-07D22634904F}" type="presParOf" srcId="{80764D2C-8A7E-4C12-9AF5-D9C994E4E5EC}" destId="{63891C15-6D85-4BBE-B168-64CF873892F5}" srcOrd="0" destOrd="0" presId="urn:microsoft.com/office/officeart/2005/8/layout/hierarchy6"/>
    <dgm:cxn modelId="{439E9913-A16D-479F-8E48-0AE2C45040AB}" type="presParOf" srcId="{63891C15-6D85-4BBE-B168-64CF873892F5}" destId="{8E6BCE00-13D3-4126-92F6-399B1B823B5B}" srcOrd="0" destOrd="0" presId="urn:microsoft.com/office/officeart/2005/8/layout/hierarchy6"/>
    <dgm:cxn modelId="{0D22993C-A423-4C9A-B141-931EF1C7ADC4}" type="presParOf" srcId="{8E6BCE00-13D3-4126-92F6-399B1B823B5B}" destId="{D0671C33-2BEF-4BC3-A4F7-75B292209470}" srcOrd="0" destOrd="0" presId="urn:microsoft.com/office/officeart/2005/8/layout/hierarchy6"/>
    <dgm:cxn modelId="{C8F7B76F-E26F-45B7-B599-8CE6280626AF}" type="presParOf" srcId="{D0671C33-2BEF-4BC3-A4F7-75B292209470}" destId="{EA0C1BEB-3267-4791-AB28-08C910BBF8E7}" srcOrd="0" destOrd="0" presId="urn:microsoft.com/office/officeart/2005/8/layout/hierarchy6"/>
    <dgm:cxn modelId="{6750E003-FC6D-4D18-B103-7DD2A578489A}" type="presParOf" srcId="{D0671C33-2BEF-4BC3-A4F7-75B292209470}" destId="{C6BD0F95-A9BD-48E6-8DD4-2C41663133DA}" srcOrd="1" destOrd="0" presId="urn:microsoft.com/office/officeart/2005/8/layout/hierarchy6"/>
    <dgm:cxn modelId="{7B2407B4-4D2C-4E29-8450-19A14DB3DB87}" type="presParOf" srcId="{C6BD0F95-A9BD-48E6-8DD4-2C41663133DA}" destId="{AB01FDF7-F1E4-467B-82F0-584DB97662C2}" srcOrd="0" destOrd="0" presId="urn:microsoft.com/office/officeart/2005/8/layout/hierarchy6"/>
    <dgm:cxn modelId="{14C7DD43-BE9B-4BFA-A61B-B05288F6AEA2}" type="presParOf" srcId="{C6BD0F95-A9BD-48E6-8DD4-2C41663133DA}" destId="{83AEC32C-917A-4BF0-9800-D689C6E5820E}" srcOrd="1" destOrd="0" presId="urn:microsoft.com/office/officeart/2005/8/layout/hierarchy6"/>
    <dgm:cxn modelId="{3166BD8C-48AD-4556-BD0D-4497E399776E}" type="presParOf" srcId="{83AEC32C-917A-4BF0-9800-D689C6E5820E}" destId="{E6DDEAB5-9DFF-4E9F-A247-962B4F26FFD2}" srcOrd="0" destOrd="0" presId="urn:microsoft.com/office/officeart/2005/8/layout/hierarchy6"/>
    <dgm:cxn modelId="{ED278741-32AC-48AA-B11B-9B321F2A9B26}" type="presParOf" srcId="{83AEC32C-917A-4BF0-9800-D689C6E5820E}" destId="{2806F759-01E3-474E-8B64-EEAA52C70D8D}" srcOrd="1" destOrd="0" presId="urn:microsoft.com/office/officeart/2005/8/layout/hierarchy6"/>
    <dgm:cxn modelId="{F308EAA1-0009-4E56-968A-CA853D7BF777}" type="presParOf" srcId="{C6BD0F95-A9BD-48E6-8DD4-2C41663133DA}" destId="{D19EB043-987E-4AC4-9AAE-A7D9F9D812B5}" srcOrd="2" destOrd="0" presId="urn:microsoft.com/office/officeart/2005/8/layout/hierarchy6"/>
    <dgm:cxn modelId="{0598C2D9-73EB-4BF8-9E36-6FD968F6ED65}" type="presParOf" srcId="{C6BD0F95-A9BD-48E6-8DD4-2C41663133DA}" destId="{A88D139D-CC54-44B7-8CAD-12CC5B3DFF19}" srcOrd="3" destOrd="0" presId="urn:microsoft.com/office/officeart/2005/8/layout/hierarchy6"/>
    <dgm:cxn modelId="{15BC5308-C089-499E-93C2-1116219D7427}" type="presParOf" srcId="{A88D139D-CC54-44B7-8CAD-12CC5B3DFF19}" destId="{124BD8DF-F810-4F2D-8032-046BBAC85A7A}" srcOrd="0" destOrd="0" presId="urn:microsoft.com/office/officeart/2005/8/layout/hierarchy6"/>
    <dgm:cxn modelId="{55F06D8F-C6AC-4B68-8A77-9B91BE28D519}" type="presParOf" srcId="{A88D139D-CC54-44B7-8CAD-12CC5B3DFF19}" destId="{75A7134C-77E3-4D51-A2CE-8FFED9E83267}" srcOrd="1" destOrd="0" presId="urn:microsoft.com/office/officeart/2005/8/layout/hierarchy6"/>
    <dgm:cxn modelId="{4961CFF1-49F5-4E4C-9AE1-F8A3BE52446F}" type="presParOf" srcId="{80764D2C-8A7E-4C12-9AF5-D9C994E4E5EC}" destId="{B4C29DBD-DD57-4889-9156-ED9F460D20B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00E4EC-B158-4921-A860-3A3FFB65052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D69641-A071-4B94-9130-1384FE272BFB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>
              <a:solidFill>
                <a:srgbClr val="C00000"/>
              </a:solidFill>
            </a:rPr>
            <a:t>Distributer</a:t>
          </a:r>
          <a:endParaRPr lang="en-IN" dirty="0">
            <a:solidFill>
              <a:srgbClr val="C00000"/>
            </a:solidFill>
          </a:endParaRPr>
        </a:p>
      </dgm:t>
    </dgm:pt>
    <dgm:pt modelId="{93D50200-871F-460C-8FF2-F4EC961267D6}" type="par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BB5F48A-3A75-4C13-856A-7837EE4D1A6A}" type="sibTrans" cxnId="{716EBEB0-C156-4C67-ACB3-3A4BA5815B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38B8391-884B-4B94-A460-76938B6CD0B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NEPTUNE</a:t>
          </a:r>
          <a:endParaRPr lang="en-IN" dirty="0">
            <a:solidFill>
              <a:schemeClr val="tx1"/>
            </a:solidFill>
          </a:endParaRPr>
        </a:p>
      </dgm:t>
    </dgm:pt>
    <dgm:pt modelId="{A1CF4F3A-AF96-4D59-9D04-F86D98E95851}" type="sib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8408B69-C282-416B-B010-5AAEB5E2845C}" type="parTrans" cxnId="{BDF52010-5845-4132-A3B8-4C67A28ED66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0764D2C-8A7E-4C12-9AF5-D9C994E4E5EC}" type="pres">
      <dgm:prSet presAssocID="{5300E4EC-B158-4921-A860-3A3FFB65052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891C15-6D85-4BBE-B168-64CF873892F5}" type="pres">
      <dgm:prSet presAssocID="{5300E4EC-B158-4921-A860-3A3FFB65052E}" presName="hierFlow" presStyleCnt="0"/>
      <dgm:spPr/>
    </dgm:pt>
    <dgm:pt modelId="{8E6BCE00-13D3-4126-92F6-399B1B823B5B}" type="pres">
      <dgm:prSet presAssocID="{5300E4EC-B158-4921-A860-3A3FFB65052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0671C33-2BEF-4BC3-A4F7-75B292209470}" type="pres">
      <dgm:prSet presAssocID="{81D69641-A071-4B94-9130-1384FE272BFB}" presName="Name14" presStyleCnt="0"/>
      <dgm:spPr/>
    </dgm:pt>
    <dgm:pt modelId="{EA0C1BEB-3267-4791-AB28-08C910BBF8E7}" type="pres">
      <dgm:prSet presAssocID="{81D69641-A071-4B94-9130-1384FE272BFB}" presName="level1Shape" presStyleLbl="node0" presStyleIdx="0" presStyleCnt="1" custScaleY="50919">
        <dgm:presLayoutVars>
          <dgm:chPref val="3"/>
        </dgm:presLayoutVars>
      </dgm:prSet>
      <dgm:spPr/>
    </dgm:pt>
    <dgm:pt modelId="{C6BD0F95-A9BD-48E6-8DD4-2C41663133DA}" type="pres">
      <dgm:prSet presAssocID="{81D69641-A071-4B94-9130-1384FE272BFB}" presName="hierChild2" presStyleCnt="0"/>
      <dgm:spPr/>
    </dgm:pt>
    <dgm:pt modelId="{AB01FDF7-F1E4-467B-82F0-584DB97662C2}" type="pres">
      <dgm:prSet presAssocID="{B8408B69-C282-416B-B010-5AAEB5E2845C}" presName="Name19" presStyleLbl="parChTrans1D2" presStyleIdx="0" presStyleCnt="1"/>
      <dgm:spPr/>
    </dgm:pt>
    <dgm:pt modelId="{83AEC32C-917A-4BF0-9800-D689C6E5820E}" type="pres">
      <dgm:prSet presAssocID="{638B8391-884B-4B94-A460-76938B6CD0BC}" presName="Name21" presStyleCnt="0"/>
      <dgm:spPr/>
    </dgm:pt>
    <dgm:pt modelId="{E6DDEAB5-9DFF-4E9F-A247-962B4F26FFD2}" type="pres">
      <dgm:prSet presAssocID="{638B8391-884B-4B94-A460-76938B6CD0BC}" presName="level2Shape" presStyleLbl="node2" presStyleIdx="0" presStyleCnt="1" custScaleY="49122"/>
      <dgm:spPr/>
    </dgm:pt>
    <dgm:pt modelId="{2806F759-01E3-474E-8B64-EEAA52C70D8D}" type="pres">
      <dgm:prSet presAssocID="{638B8391-884B-4B94-A460-76938B6CD0BC}" presName="hierChild3" presStyleCnt="0"/>
      <dgm:spPr/>
    </dgm:pt>
    <dgm:pt modelId="{B4C29DBD-DD57-4889-9156-ED9F460D20B1}" type="pres">
      <dgm:prSet presAssocID="{5300E4EC-B158-4921-A860-3A3FFB65052E}" presName="bgShapesFlow" presStyleCnt="0"/>
      <dgm:spPr/>
    </dgm:pt>
  </dgm:ptLst>
  <dgm:cxnLst>
    <dgm:cxn modelId="{BDF52010-5845-4132-A3B8-4C67A28ED66F}" srcId="{81D69641-A071-4B94-9130-1384FE272BFB}" destId="{638B8391-884B-4B94-A460-76938B6CD0BC}" srcOrd="0" destOrd="0" parTransId="{B8408B69-C282-416B-B010-5AAEB5E2845C}" sibTransId="{A1CF4F3A-AF96-4D59-9D04-F86D98E95851}"/>
    <dgm:cxn modelId="{01E0B038-ECBF-43DC-A494-39039B50A4EA}" type="presOf" srcId="{5300E4EC-B158-4921-A860-3A3FFB65052E}" destId="{80764D2C-8A7E-4C12-9AF5-D9C994E4E5EC}" srcOrd="0" destOrd="0" presId="urn:microsoft.com/office/officeart/2005/8/layout/hierarchy6"/>
    <dgm:cxn modelId="{716EBEB0-C156-4C67-ACB3-3A4BA5815B73}" srcId="{5300E4EC-B158-4921-A860-3A3FFB65052E}" destId="{81D69641-A071-4B94-9130-1384FE272BFB}" srcOrd="0" destOrd="0" parTransId="{93D50200-871F-460C-8FF2-F4EC961267D6}" sibTransId="{3BB5F48A-3A75-4C13-856A-7837EE4D1A6A}"/>
    <dgm:cxn modelId="{388EB4BE-F236-4B01-8921-A614254ACC86}" type="presOf" srcId="{81D69641-A071-4B94-9130-1384FE272BFB}" destId="{EA0C1BEB-3267-4791-AB28-08C910BBF8E7}" srcOrd="0" destOrd="0" presId="urn:microsoft.com/office/officeart/2005/8/layout/hierarchy6"/>
    <dgm:cxn modelId="{C79E63E5-4A0C-4D69-A36B-11F7BEA8EE2F}" type="presOf" srcId="{B8408B69-C282-416B-B010-5AAEB5E2845C}" destId="{AB01FDF7-F1E4-467B-82F0-584DB97662C2}" srcOrd="0" destOrd="0" presId="urn:microsoft.com/office/officeart/2005/8/layout/hierarchy6"/>
    <dgm:cxn modelId="{02FEEBE7-CF1E-4890-A3E9-2F37C1AA2DE8}" type="presOf" srcId="{638B8391-884B-4B94-A460-76938B6CD0BC}" destId="{E6DDEAB5-9DFF-4E9F-A247-962B4F26FFD2}" srcOrd="0" destOrd="0" presId="urn:microsoft.com/office/officeart/2005/8/layout/hierarchy6"/>
    <dgm:cxn modelId="{B91F5811-1482-448A-927A-07D22634904F}" type="presParOf" srcId="{80764D2C-8A7E-4C12-9AF5-D9C994E4E5EC}" destId="{63891C15-6D85-4BBE-B168-64CF873892F5}" srcOrd="0" destOrd="0" presId="urn:microsoft.com/office/officeart/2005/8/layout/hierarchy6"/>
    <dgm:cxn modelId="{439E9913-A16D-479F-8E48-0AE2C45040AB}" type="presParOf" srcId="{63891C15-6D85-4BBE-B168-64CF873892F5}" destId="{8E6BCE00-13D3-4126-92F6-399B1B823B5B}" srcOrd="0" destOrd="0" presId="urn:microsoft.com/office/officeart/2005/8/layout/hierarchy6"/>
    <dgm:cxn modelId="{0D22993C-A423-4C9A-B141-931EF1C7ADC4}" type="presParOf" srcId="{8E6BCE00-13D3-4126-92F6-399B1B823B5B}" destId="{D0671C33-2BEF-4BC3-A4F7-75B292209470}" srcOrd="0" destOrd="0" presId="urn:microsoft.com/office/officeart/2005/8/layout/hierarchy6"/>
    <dgm:cxn modelId="{C8F7B76F-E26F-45B7-B599-8CE6280626AF}" type="presParOf" srcId="{D0671C33-2BEF-4BC3-A4F7-75B292209470}" destId="{EA0C1BEB-3267-4791-AB28-08C910BBF8E7}" srcOrd="0" destOrd="0" presId="urn:microsoft.com/office/officeart/2005/8/layout/hierarchy6"/>
    <dgm:cxn modelId="{6750E003-FC6D-4D18-B103-7DD2A578489A}" type="presParOf" srcId="{D0671C33-2BEF-4BC3-A4F7-75B292209470}" destId="{C6BD0F95-A9BD-48E6-8DD4-2C41663133DA}" srcOrd="1" destOrd="0" presId="urn:microsoft.com/office/officeart/2005/8/layout/hierarchy6"/>
    <dgm:cxn modelId="{7B2407B4-4D2C-4E29-8450-19A14DB3DB87}" type="presParOf" srcId="{C6BD0F95-A9BD-48E6-8DD4-2C41663133DA}" destId="{AB01FDF7-F1E4-467B-82F0-584DB97662C2}" srcOrd="0" destOrd="0" presId="urn:microsoft.com/office/officeart/2005/8/layout/hierarchy6"/>
    <dgm:cxn modelId="{14C7DD43-BE9B-4BFA-A61B-B05288F6AEA2}" type="presParOf" srcId="{C6BD0F95-A9BD-48E6-8DD4-2C41663133DA}" destId="{83AEC32C-917A-4BF0-9800-D689C6E5820E}" srcOrd="1" destOrd="0" presId="urn:microsoft.com/office/officeart/2005/8/layout/hierarchy6"/>
    <dgm:cxn modelId="{3166BD8C-48AD-4556-BD0D-4497E399776E}" type="presParOf" srcId="{83AEC32C-917A-4BF0-9800-D689C6E5820E}" destId="{E6DDEAB5-9DFF-4E9F-A247-962B4F26FFD2}" srcOrd="0" destOrd="0" presId="urn:microsoft.com/office/officeart/2005/8/layout/hierarchy6"/>
    <dgm:cxn modelId="{ED278741-32AC-48AA-B11B-9B321F2A9B26}" type="presParOf" srcId="{83AEC32C-917A-4BF0-9800-D689C6E5820E}" destId="{2806F759-01E3-474E-8B64-EEAA52C70D8D}" srcOrd="1" destOrd="0" presId="urn:microsoft.com/office/officeart/2005/8/layout/hierarchy6"/>
    <dgm:cxn modelId="{4961CFF1-49F5-4E4C-9AE1-F8A3BE52446F}" type="presParOf" srcId="{80764D2C-8A7E-4C12-9AF5-D9C994E4E5EC}" destId="{B4C29DBD-DD57-4889-9156-ED9F460D20B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A3CC9B-8D92-4580-B231-7D557518E96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799DD5-87FD-4536-974F-001F8A3BC979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PC </a:t>
          </a:r>
          <a:endParaRPr lang="en-IN" sz="2100" b="1" dirty="0">
            <a:solidFill>
              <a:schemeClr val="tx1"/>
            </a:solidFill>
          </a:endParaRPr>
        </a:p>
      </dgm:t>
    </dgm:pt>
    <dgm:pt modelId="{72CD5A10-7209-4F6F-9DAB-814A918E3212}" type="parTrans" cxnId="{F28D86FD-3CC5-4BE3-ADB9-60DBD5A6ADC8}">
      <dgm:prSet/>
      <dgm:spPr/>
      <dgm:t>
        <a:bodyPr/>
        <a:lstStyle/>
        <a:p>
          <a:endParaRPr lang="en-IN"/>
        </a:p>
      </dgm:t>
    </dgm:pt>
    <dgm:pt modelId="{2BC22708-66CD-4010-BF0D-2FA4D2586965}" type="sibTrans" cxnId="{F28D86FD-3CC5-4BE3-ADB9-60DBD5A6ADC8}">
      <dgm:prSet/>
      <dgm:spPr/>
      <dgm:t>
        <a:bodyPr/>
        <a:lstStyle/>
        <a:p>
          <a:endParaRPr lang="en-IN"/>
        </a:p>
      </dgm:t>
    </dgm:pt>
    <dgm:pt modelId="{9ABEE9E8-AD93-4219-A41A-DC5208E3C9F4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Personal Laptop</a:t>
          </a:r>
          <a:endParaRPr lang="en-IN" b="1" dirty="0">
            <a:solidFill>
              <a:schemeClr val="tx1"/>
            </a:solidFill>
          </a:endParaRPr>
        </a:p>
      </dgm:t>
    </dgm:pt>
    <dgm:pt modelId="{CAB1BDD0-AF6C-4350-B446-5EC276C34DB4}" type="parTrans" cxnId="{EAC773C8-FFE2-4472-BC87-4CFB80E40993}">
      <dgm:prSet/>
      <dgm:spPr/>
      <dgm:t>
        <a:bodyPr/>
        <a:lstStyle/>
        <a:p>
          <a:endParaRPr lang="en-IN"/>
        </a:p>
      </dgm:t>
    </dgm:pt>
    <dgm:pt modelId="{7874D12A-580D-427C-82F4-E60753FA087E}" type="sibTrans" cxnId="{EAC773C8-FFE2-4472-BC87-4CFB80E40993}">
      <dgm:prSet/>
      <dgm:spPr/>
      <dgm:t>
        <a:bodyPr/>
        <a:lstStyle/>
        <a:p>
          <a:endParaRPr lang="en-IN"/>
        </a:p>
      </dgm:t>
    </dgm:pt>
    <dgm:pt modelId="{E7168463-78C1-445B-8EAD-3A16E8BCCAA6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Gaming laptop </a:t>
          </a:r>
          <a:endParaRPr lang="en-IN" b="1" dirty="0">
            <a:solidFill>
              <a:schemeClr val="tx1"/>
            </a:solidFill>
          </a:endParaRPr>
        </a:p>
      </dgm:t>
    </dgm:pt>
    <dgm:pt modelId="{4316D28B-662E-40E0-B918-E1438448DEF8}" type="parTrans" cxnId="{D8FC54A5-581C-49AB-ADE9-5252602657EF}">
      <dgm:prSet/>
      <dgm:spPr/>
      <dgm:t>
        <a:bodyPr/>
        <a:lstStyle/>
        <a:p>
          <a:endParaRPr lang="en-IN"/>
        </a:p>
      </dgm:t>
    </dgm:pt>
    <dgm:pt modelId="{F0BAC6FA-6131-44EE-9891-19BF0F75BF84}" type="sibTrans" cxnId="{D8FC54A5-581C-49AB-ADE9-5252602657EF}">
      <dgm:prSet/>
      <dgm:spPr/>
      <dgm:t>
        <a:bodyPr/>
        <a:lstStyle/>
        <a:p>
          <a:endParaRPr lang="en-IN"/>
        </a:p>
      </dgm:t>
    </dgm:pt>
    <dgm:pt modelId="{7A01FD7A-C1FA-447C-BDB2-E10AF2DF798F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N&amp;S</a:t>
          </a:r>
          <a:endParaRPr lang="en-IN" sz="2100" b="1" dirty="0">
            <a:solidFill>
              <a:schemeClr val="tx1"/>
            </a:solidFill>
          </a:endParaRPr>
        </a:p>
      </dgm:t>
    </dgm:pt>
    <dgm:pt modelId="{D7A9B359-BB8E-4D87-98F0-15C0EF3A48B4}" type="parTrans" cxnId="{B7D38D2E-204E-49E2-A13A-08028BFB4D74}">
      <dgm:prSet/>
      <dgm:spPr/>
      <dgm:t>
        <a:bodyPr/>
        <a:lstStyle/>
        <a:p>
          <a:endParaRPr lang="en-IN"/>
        </a:p>
      </dgm:t>
    </dgm:pt>
    <dgm:pt modelId="{143DFDA6-422C-4F1A-B6E7-02B442411736}" type="sibTrans" cxnId="{B7D38D2E-204E-49E2-A13A-08028BFB4D74}">
      <dgm:prSet/>
      <dgm:spPr/>
      <dgm:t>
        <a:bodyPr/>
        <a:lstStyle/>
        <a:p>
          <a:endParaRPr lang="en-IN"/>
        </a:p>
      </dgm:t>
    </dgm:pt>
    <dgm:pt modelId="{2F09C075-3279-487D-B000-14B56C90D84C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Wifi</a:t>
          </a:r>
          <a:r>
            <a:rPr lang="en-US" b="1" dirty="0">
              <a:solidFill>
                <a:schemeClr val="tx1"/>
              </a:solidFill>
            </a:rPr>
            <a:t> Extenders</a:t>
          </a:r>
          <a:endParaRPr lang="en-IN" b="1" dirty="0">
            <a:solidFill>
              <a:schemeClr val="tx1"/>
            </a:solidFill>
          </a:endParaRPr>
        </a:p>
      </dgm:t>
    </dgm:pt>
    <dgm:pt modelId="{D6E9DE61-61E5-4FBE-8601-5781FFE21599}" type="parTrans" cxnId="{4366E255-9D90-4337-996F-0B50F288DEDB}">
      <dgm:prSet/>
      <dgm:spPr/>
      <dgm:t>
        <a:bodyPr/>
        <a:lstStyle/>
        <a:p>
          <a:endParaRPr lang="en-IN"/>
        </a:p>
      </dgm:t>
    </dgm:pt>
    <dgm:pt modelId="{F9ED6D92-B50F-4232-AFE3-E923F46095A8}" type="sibTrans" cxnId="{4366E255-9D90-4337-996F-0B50F288DEDB}">
      <dgm:prSet/>
      <dgm:spPr/>
      <dgm:t>
        <a:bodyPr/>
        <a:lstStyle/>
        <a:p>
          <a:endParaRPr lang="en-IN"/>
        </a:p>
      </dgm:t>
    </dgm:pt>
    <dgm:pt modelId="{1483344D-2877-4DE3-9A03-EBEA16904FB4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USB Flash Drives</a:t>
          </a:r>
          <a:endParaRPr lang="en-IN" b="1" dirty="0">
            <a:solidFill>
              <a:schemeClr val="tx1"/>
            </a:solidFill>
          </a:endParaRPr>
        </a:p>
      </dgm:t>
    </dgm:pt>
    <dgm:pt modelId="{70A339A2-FC18-4075-B20D-BC6790C489BB}" type="parTrans" cxnId="{433A93E7-DD58-4D25-919D-A177C6332559}">
      <dgm:prSet/>
      <dgm:spPr/>
      <dgm:t>
        <a:bodyPr/>
        <a:lstStyle/>
        <a:p>
          <a:endParaRPr lang="en-IN"/>
        </a:p>
      </dgm:t>
    </dgm:pt>
    <dgm:pt modelId="{00E71639-1DB6-4148-8B24-CC9227FFB4A2}" type="sibTrans" cxnId="{433A93E7-DD58-4D25-919D-A177C6332559}">
      <dgm:prSet/>
      <dgm:spPr/>
      <dgm:t>
        <a:bodyPr/>
        <a:lstStyle/>
        <a:p>
          <a:endParaRPr lang="en-IN"/>
        </a:p>
      </dgm:t>
    </dgm:pt>
    <dgm:pt modelId="{345E0492-4B6C-4CF7-81FF-25F81492B9D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500" dirty="0">
              <a:solidFill>
                <a:schemeClr val="bg1"/>
              </a:solidFill>
            </a:rPr>
            <a:t>Product Division </a:t>
          </a:r>
          <a:endParaRPr lang="en-IN" sz="2500" dirty="0">
            <a:solidFill>
              <a:schemeClr val="bg1"/>
            </a:solidFill>
          </a:endParaRPr>
        </a:p>
      </dgm:t>
    </dgm:pt>
    <dgm:pt modelId="{55E719A6-503A-462F-A784-8D5743ACA7BB}" type="sibTrans" cxnId="{917DC2D0-EC26-4D42-85FE-A810ADE35190}">
      <dgm:prSet/>
      <dgm:spPr/>
      <dgm:t>
        <a:bodyPr/>
        <a:lstStyle/>
        <a:p>
          <a:endParaRPr lang="en-IN"/>
        </a:p>
      </dgm:t>
    </dgm:pt>
    <dgm:pt modelId="{2E718F71-38AC-4AC0-A70A-96565ECD2591}" type="parTrans" cxnId="{917DC2D0-EC26-4D42-85FE-A810ADE35190}">
      <dgm:prSet/>
      <dgm:spPr/>
      <dgm:t>
        <a:bodyPr/>
        <a:lstStyle/>
        <a:p>
          <a:endParaRPr lang="en-IN"/>
        </a:p>
      </dgm:t>
    </dgm:pt>
    <dgm:pt modelId="{3AC59D5D-3852-49AD-A0D9-E0D36A3A1B07}">
      <dgm:prSet custT="1"/>
      <dgm:spPr>
        <a:solidFill>
          <a:schemeClr val="bg1"/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P&amp;A</a:t>
          </a:r>
          <a:endParaRPr lang="en-IN" sz="2100" b="1" dirty="0">
            <a:solidFill>
              <a:schemeClr val="tx1"/>
            </a:solidFill>
          </a:endParaRPr>
        </a:p>
      </dgm:t>
    </dgm:pt>
    <dgm:pt modelId="{F6669FF9-0899-43C2-AC84-392917AD2399}" type="parTrans" cxnId="{7D1DCD3C-FAE4-44F8-88AD-739933B76D5F}">
      <dgm:prSet/>
      <dgm:spPr/>
      <dgm:t>
        <a:bodyPr/>
        <a:lstStyle/>
        <a:p>
          <a:endParaRPr lang="en-IN"/>
        </a:p>
      </dgm:t>
    </dgm:pt>
    <dgm:pt modelId="{F4229707-13EC-4605-B8B7-2BEF8B949A54}" type="sibTrans" cxnId="{7D1DCD3C-FAE4-44F8-88AD-739933B76D5F}">
      <dgm:prSet/>
      <dgm:spPr/>
      <dgm:t>
        <a:bodyPr/>
        <a:lstStyle/>
        <a:p>
          <a:endParaRPr lang="en-IN"/>
        </a:p>
      </dgm:t>
    </dgm:pt>
    <dgm:pt modelId="{9072B726-8AFB-461B-B768-96A7FC8ED72D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Processors</a:t>
          </a:r>
          <a:endParaRPr lang="en-IN" b="1" dirty="0">
            <a:solidFill>
              <a:schemeClr val="tx1"/>
            </a:solidFill>
          </a:endParaRPr>
        </a:p>
      </dgm:t>
    </dgm:pt>
    <dgm:pt modelId="{929C7881-4FB9-455E-AF85-9EA5D8F05D73}" type="parTrans" cxnId="{E07F0508-615B-41AF-9067-226B850E43D4}">
      <dgm:prSet/>
      <dgm:spPr/>
      <dgm:t>
        <a:bodyPr/>
        <a:lstStyle/>
        <a:p>
          <a:endParaRPr lang="en-IN"/>
        </a:p>
      </dgm:t>
    </dgm:pt>
    <dgm:pt modelId="{027598D3-5F4D-4797-82C8-5D7007C93D77}" type="sibTrans" cxnId="{E07F0508-615B-41AF-9067-226B850E43D4}">
      <dgm:prSet/>
      <dgm:spPr/>
      <dgm:t>
        <a:bodyPr/>
        <a:lstStyle/>
        <a:p>
          <a:endParaRPr lang="en-IN"/>
        </a:p>
      </dgm:t>
    </dgm:pt>
    <dgm:pt modelId="{6E4DDE15-9317-4E0B-A65E-CEA0E57BAD8C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Motherboard</a:t>
          </a:r>
          <a:endParaRPr lang="en-IN" b="1" dirty="0">
            <a:solidFill>
              <a:schemeClr val="tx1"/>
            </a:solidFill>
          </a:endParaRPr>
        </a:p>
      </dgm:t>
    </dgm:pt>
    <dgm:pt modelId="{AFE85D73-9143-48F6-85FF-F0080EDFBB3D}" type="parTrans" cxnId="{EA5EE779-56B4-4951-8F1E-F1C1974CB159}">
      <dgm:prSet/>
      <dgm:spPr/>
      <dgm:t>
        <a:bodyPr/>
        <a:lstStyle/>
        <a:p>
          <a:endParaRPr lang="en-IN"/>
        </a:p>
      </dgm:t>
    </dgm:pt>
    <dgm:pt modelId="{F7F08EB2-A3A3-4F68-A0B3-2CCABB417C5D}" type="sibTrans" cxnId="{EA5EE779-56B4-4951-8F1E-F1C1974CB159}">
      <dgm:prSet/>
      <dgm:spPr/>
      <dgm:t>
        <a:bodyPr/>
        <a:lstStyle/>
        <a:p>
          <a:endParaRPr lang="en-IN"/>
        </a:p>
      </dgm:t>
    </dgm:pt>
    <dgm:pt modelId="{7B00E256-DF43-439E-82AB-C7C74BCA452C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Keyboard</a:t>
          </a:r>
          <a:endParaRPr lang="en-IN" b="1" dirty="0">
            <a:solidFill>
              <a:schemeClr val="tx1"/>
            </a:solidFill>
          </a:endParaRPr>
        </a:p>
      </dgm:t>
    </dgm:pt>
    <dgm:pt modelId="{5225B088-6395-4769-804B-CCCE3C7FC90B}" type="parTrans" cxnId="{241AB78D-625C-4AAA-A641-1D136F85A21F}">
      <dgm:prSet/>
      <dgm:spPr/>
      <dgm:t>
        <a:bodyPr/>
        <a:lstStyle/>
        <a:p>
          <a:endParaRPr lang="en-IN"/>
        </a:p>
      </dgm:t>
    </dgm:pt>
    <dgm:pt modelId="{82DF71F0-5F19-4F1E-A4B6-9DC18038B61D}" type="sibTrans" cxnId="{241AB78D-625C-4AAA-A641-1D136F85A21F}">
      <dgm:prSet/>
      <dgm:spPr/>
      <dgm:t>
        <a:bodyPr/>
        <a:lstStyle/>
        <a:p>
          <a:endParaRPr lang="en-IN"/>
        </a:p>
      </dgm:t>
    </dgm:pt>
    <dgm:pt modelId="{05ADB4C0-3E05-494D-8EA4-49E69D0BD58C}">
      <dgm:prSet/>
      <dgm:spPr>
        <a:solidFill>
          <a:schemeClr val="bg1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Mouse</a:t>
          </a:r>
          <a:endParaRPr lang="en-IN" b="1" dirty="0">
            <a:solidFill>
              <a:schemeClr val="tx1"/>
            </a:solidFill>
          </a:endParaRPr>
        </a:p>
      </dgm:t>
    </dgm:pt>
    <dgm:pt modelId="{A87B116C-3C7B-4AF5-A7F9-2D199F457405}" type="parTrans" cxnId="{61906F29-A820-48D9-8CCC-3FED82B8AC0E}">
      <dgm:prSet/>
      <dgm:spPr/>
      <dgm:t>
        <a:bodyPr/>
        <a:lstStyle/>
        <a:p>
          <a:endParaRPr lang="en-IN"/>
        </a:p>
      </dgm:t>
    </dgm:pt>
    <dgm:pt modelId="{798BA757-9190-4658-9EC8-7587D1033E79}" type="sibTrans" cxnId="{61906F29-A820-48D9-8CCC-3FED82B8AC0E}">
      <dgm:prSet/>
      <dgm:spPr/>
      <dgm:t>
        <a:bodyPr/>
        <a:lstStyle/>
        <a:p>
          <a:endParaRPr lang="en-IN"/>
        </a:p>
      </dgm:t>
    </dgm:pt>
    <dgm:pt modelId="{898CDE2B-3075-40FA-89F3-9100FBA01076}" type="pres">
      <dgm:prSet presAssocID="{FCA3CC9B-8D92-4580-B231-7D557518E9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3E522-F42A-4B5B-AC58-64E5F3AD2681}" type="pres">
      <dgm:prSet presAssocID="{FCA3CC9B-8D92-4580-B231-7D557518E965}" presName="hierFlow" presStyleCnt="0"/>
      <dgm:spPr/>
    </dgm:pt>
    <dgm:pt modelId="{0A22280E-7668-4B8A-95ED-83542DDCEE5F}" type="pres">
      <dgm:prSet presAssocID="{FCA3CC9B-8D92-4580-B231-7D557518E9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EB3FC67-0CDD-47AA-8066-6534312591A7}" type="pres">
      <dgm:prSet presAssocID="{345E0492-4B6C-4CF7-81FF-25F81492B9D9}" presName="Name14" presStyleCnt="0"/>
      <dgm:spPr/>
    </dgm:pt>
    <dgm:pt modelId="{793DC299-3094-4834-8FEA-2A9CD0A27C56}" type="pres">
      <dgm:prSet presAssocID="{345E0492-4B6C-4CF7-81FF-25F81492B9D9}" presName="level1Shape" presStyleLbl="node0" presStyleIdx="0" presStyleCnt="1" custAng="10800000" custFlipVert="1" custScaleX="338188" custScaleY="63425" custLinFactNeighborX="-1127" custLinFactNeighborY="-36494">
        <dgm:presLayoutVars>
          <dgm:chPref val="3"/>
        </dgm:presLayoutVars>
      </dgm:prSet>
      <dgm:spPr/>
    </dgm:pt>
    <dgm:pt modelId="{2DD77ACC-C776-46AA-BA66-63F780F55C98}" type="pres">
      <dgm:prSet presAssocID="{345E0492-4B6C-4CF7-81FF-25F81492B9D9}" presName="hierChild2" presStyleCnt="0"/>
      <dgm:spPr/>
    </dgm:pt>
    <dgm:pt modelId="{A7917BC6-F575-47C6-AD50-D26FBECEFC6E}" type="pres">
      <dgm:prSet presAssocID="{72CD5A10-7209-4F6F-9DAB-814A918E3212}" presName="Name19" presStyleLbl="parChTrans1D2" presStyleIdx="0" presStyleCnt="3"/>
      <dgm:spPr/>
    </dgm:pt>
    <dgm:pt modelId="{0B30501C-2276-4E55-86E2-5B71AA4F1763}" type="pres">
      <dgm:prSet presAssocID="{35799DD5-87FD-4536-974F-001F8A3BC979}" presName="Name21" presStyleCnt="0"/>
      <dgm:spPr/>
    </dgm:pt>
    <dgm:pt modelId="{B7A0757B-4242-4D0C-9D69-AB5CCB3CA503}" type="pres">
      <dgm:prSet presAssocID="{35799DD5-87FD-4536-974F-001F8A3BC979}" presName="level2Shape" presStyleLbl="node2" presStyleIdx="0" presStyleCnt="3" custScaleX="96125" custScaleY="48978"/>
      <dgm:spPr/>
    </dgm:pt>
    <dgm:pt modelId="{786FCE5C-0CEE-483A-AE25-DEDB43BA5D0A}" type="pres">
      <dgm:prSet presAssocID="{35799DD5-87FD-4536-974F-001F8A3BC979}" presName="hierChild3" presStyleCnt="0"/>
      <dgm:spPr/>
    </dgm:pt>
    <dgm:pt modelId="{5C3FDE1D-8902-46BB-9569-A5CB098A64EE}" type="pres">
      <dgm:prSet presAssocID="{CAB1BDD0-AF6C-4350-B446-5EC276C34DB4}" presName="Name19" presStyleLbl="parChTrans1D3" presStyleIdx="0" presStyleCnt="6"/>
      <dgm:spPr/>
    </dgm:pt>
    <dgm:pt modelId="{B0F4D6D6-7AE5-448F-B141-ABAE61779F4F}" type="pres">
      <dgm:prSet presAssocID="{9ABEE9E8-AD93-4219-A41A-DC5208E3C9F4}" presName="Name21" presStyleCnt="0"/>
      <dgm:spPr/>
    </dgm:pt>
    <dgm:pt modelId="{7EEC5D2E-F61A-485A-914F-B6D711D81C80}" type="pres">
      <dgm:prSet presAssocID="{9ABEE9E8-AD93-4219-A41A-DC5208E3C9F4}" presName="level2Shape" presStyleLbl="node3" presStyleIdx="0" presStyleCnt="6" custScaleY="63327"/>
      <dgm:spPr/>
    </dgm:pt>
    <dgm:pt modelId="{2F04C2BE-159F-464A-B4C8-1D04271487CD}" type="pres">
      <dgm:prSet presAssocID="{9ABEE9E8-AD93-4219-A41A-DC5208E3C9F4}" presName="hierChild3" presStyleCnt="0"/>
      <dgm:spPr/>
    </dgm:pt>
    <dgm:pt modelId="{A91C4358-B16C-40F6-AFB8-05813C485E75}" type="pres">
      <dgm:prSet presAssocID="{4316D28B-662E-40E0-B918-E1438448DEF8}" presName="Name19" presStyleLbl="parChTrans1D3" presStyleIdx="1" presStyleCnt="6"/>
      <dgm:spPr/>
    </dgm:pt>
    <dgm:pt modelId="{7A34CEB9-5E88-428A-A338-BA99767963E0}" type="pres">
      <dgm:prSet presAssocID="{E7168463-78C1-445B-8EAD-3A16E8BCCAA6}" presName="Name21" presStyleCnt="0"/>
      <dgm:spPr/>
    </dgm:pt>
    <dgm:pt modelId="{45906163-B86E-4546-8898-54824032B2F1}" type="pres">
      <dgm:prSet presAssocID="{E7168463-78C1-445B-8EAD-3A16E8BCCAA6}" presName="level2Shape" presStyleLbl="node3" presStyleIdx="1" presStyleCnt="6" custScaleY="60991"/>
      <dgm:spPr/>
    </dgm:pt>
    <dgm:pt modelId="{8E8DFEC6-9C8E-41C2-8BC6-362D8BC80387}" type="pres">
      <dgm:prSet presAssocID="{E7168463-78C1-445B-8EAD-3A16E8BCCAA6}" presName="hierChild3" presStyleCnt="0"/>
      <dgm:spPr/>
    </dgm:pt>
    <dgm:pt modelId="{C50EAC3E-D365-4050-951E-418FB7872D54}" type="pres">
      <dgm:prSet presAssocID="{D7A9B359-BB8E-4D87-98F0-15C0EF3A48B4}" presName="Name19" presStyleLbl="parChTrans1D2" presStyleIdx="1" presStyleCnt="3"/>
      <dgm:spPr/>
    </dgm:pt>
    <dgm:pt modelId="{C27FA5C9-8230-413C-8B7A-AC8AC74DF58A}" type="pres">
      <dgm:prSet presAssocID="{7A01FD7A-C1FA-447C-BDB2-E10AF2DF798F}" presName="Name21" presStyleCnt="0"/>
      <dgm:spPr/>
    </dgm:pt>
    <dgm:pt modelId="{56171E66-0B49-46BA-984C-EC46061AACFF}" type="pres">
      <dgm:prSet presAssocID="{7A01FD7A-C1FA-447C-BDB2-E10AF2DF798F}" presName="level2Shape" presStyleLbl="node2" presStyleIdx="1" presStyleCnt="3" custScaleX="70125" custScaleY="54642"/>
      <dgm:spPr/>
    </dgm:pt>
    <dgm:pt modelId="{C45EC24B-7851-4AB7-9BAC-9E3F09D3B05D}" type="pres">
      <dgm:prSet presAssocID="{7A01FD7A-C1FA-447C-BDB2-E10AF2DF798F}" presName="hierChild3" presStyleCnt="0"/>
      <dgm:spPr/>
    </dgm:pt>
    <dgm:pt modelId="{7EF1B426-B13D-4532-87AF-CA0A76392291}" type="pres">
      <dgm:prSet presAssocID="{D6E9DE61-61E5-4FBE-8601-5781FFE21599}" presName="Name19" presStyleLbl="parChTrans1D3" presStyleIdx="2" presStyleCnt="6"/>
      <dgm:spPr/>
    </dgm:pt>
    <dgm:pt modelId="{524BB61E-D5A0-4F49-985D-24C052C6761C}" type="pres">
      <dgm:prSet presAssocID="{2F09C075-3279-487D-B000-14B56C90D84C}" presName="Name21" presStyleCnt="0"/>
      <dgm:spPr/>
    </dgm:pt>
    <dgm:pt modelId="{20163156-13BA-45FA-9584-295221285097}" type="pres">
      <dgm:prSet presAssocID="{2F09C075-3279-487D-B000-14B56C90D84C}" presName="level2Shape" presStyleLbl="node3" presStyleIdx="2" presStyleCnt="6" custScaleY="59426"/>
      <dgm:spPr/>
    </dgm:pt>
    <dgm:pt modelId="{D091B98A-BE90-42C1-95CB-A4AB61ABE94C}" type="pres">
      <dgm:prSet presAssocID="{2F09C075-3279-487D-B000-14B56C90D84C}" presName="hierChild3" presStyleCnt="0"/>
      <dgm:spPr/>
    </dgm:pt>
    <dgm:pt modelId="{90902706-6596-4801-8953-E52FF87B7858}" type="pres">
      <dgm:prSet presAssocID="{70A339A2-FC18-4075-B20D-BC6790C489BB}" presName="Name19" presStyleLbl="parChTrans1D3" presStyleIdx="3" presStyleCnt="6"/>
      <dgm:spPr/>
    </dgm:pt>
    <dgm:pt modelId="{51752F88-3D68-43AE-9A5A-7252A62FEAAB}" type="pres">
      <dgm:prSet presAssocID="{1483344D-2877-4DE3-9A03-EBEA16904FB4}" presName="Name21" presStyleCnt="0"/>
      <dgm:spPr/>
    </dgm:pt>
    <dgm:pt modelId="{081CB645-61FF-4DD5-9336-0BBA306AA782}" type="pres">
      <dgm:prSet presAssocID="{1483344D-2877-4DE3-9A03-EBEA16904FB4}" presName="level2Shape" presStyleLbl="node3" presStyleIdx="3" presStyleCnt="6" custScaleY="62595" custLinFactNeighborX="-2220" custLinFactNeighborY="1431"/>
      <dgm:spPr/>
    </dgm:pt>
    <dgm:pt modelId="{BF6BA143-E8E0-4A09-8C31-9A450D6DCA72}" type="pres">
      <dgm:prSet presAssocID="{1483344D-2877-4DE3-9A03-EBEA16904FB4}" presName="hierChild3" presStyleCnt="0"/>
      <dgm:spPr/>
    </dgm:pt>
    <dgm:pt modelId="{90FB5BB1-5F00-426C-A620-7C3E1096BF98}" type="pres">
      <dgm:prSet presAssocID="{F6669FF9-0899-43C2-AC84-392917AD2399}" presName="Name19" presStyleLbl="parChTrans1D2" presStyleIdx="2" presStyleCnt="3"/>
      <dgm:spPr/>
    </dgm:pt>
    <dgm:pt modelId="{DAEF7D82-1F03-4EC1-9007-B4F7072938E8}" type="pres">
      <dgm:prSet presAssocID="{3AC59D5D-3852-49AD-A0D9-E0D36A3A1B07}" presName="Name21" presStyleCnt="0"/>
      <dgm:spPr/>
    </dgm:pt>
    <dgm:pt modelId="{1D8214A5-F146-4DD7-A8B4-6FB4171D1D5C}" type="pres">
      <dgm:prSet presAssocID="{3AC59D5D-3852-49AD-A0D9-E0D36A3A1B07}" presName="level2Shape" presStyleLbl="node2" presStyleIdx="2" presStyleCnt="3" custScaleX="63907" custScaleY="53526"/>
      <dgm:spPr/>
    </dgm:pt>
    <dgm:pt modelId="{B2EED4AB-3840-4738-91D4-602D17C3B0E9}" type="pres">
      <dgm:prSet presAssocID="{3AC59D5D-3852-49AD-A0D9-E0D36A3A1B07}" presName="hierChild3" presStyleCnt="0"/>
      <dgm:spPr/>
    </dgm:pt>
    <dgm:pt modelId="{25DC51AA-F3A1-4FA9-805F-CBAC05E0C58F}" type="pres">
      <dgm:prSet presAssocID="{929C7881-4FB9-455E-AF85-9EA5D8F05D73}" presName="Name19" presStyleLbl="parChTrans1D3" presStyleIdx="4" presStyleCnt="6"/>
      <dgm:spPr/>
    </dgm:pt>
    <dgm:pt modelId="{3C40E960-A780-4C2E-8B42-7F083E893A12}" type="pres">
      <dgm:prSet presAssocID="{9072B726-8AFB-461B-B768-96A7FC8ED72D}" presName="Name21" presStyleCnt="0"/>
      <dgm:spPr/>
    </dgm:pt>
    <dgm:pt modelId="{375E947A-0C09-44C0-A70C-801CC600F5DB}" type="pres">
      <dgm:prSet presAssocID="{9072B726-8AFB-461B-B768-96A7FC8ED72D}" presName="level2Shape" presStyleLbl="node3" presStyleIdx="4" presStyleCnt="6" custScaleY="62288" custLinFactNeighborX="852" custLinFactNeighborY="-1278"/>
      <dgm:spPr/>
    </dgm:pt>
    <dgm:pt modelId="{3ABA6E73-ACCF-45CD-963A-8B5B89258B13}" type="pres">
      <dgm:prSet presAssocID="{9072B726-8AFB-461B-B768-96A7FC8ED72D}" presName="hierChild3" presStyleCnt="0"/>
      <dgm:spPr/>
    </dgm:pt>
    <dgm:pt modelId="{DF46472D-025A-43C8-B2EB-29D8E4F38482}" type="pres">
      <dgm:prSet presAssocID="{5225B088-6395-4769-804B-CCCE3C7FC90B}" presName="Name19" presStyleLbl="parChTrans1D4" presStyleIdx="0" presStyleCnt="2"/>
      <dgm:spPr/>
    </dgm:pt>
    <dgm:pt modelId="{38A4CC9E-8ACE-42A9-B32E-B05BB64C0F25}" type="pres">
      <dgm:prSet presAssocID="{7B00E256-DF43-439E-82AB-C7C74BCA452C}" presName="Name21" presStyleCnt="0"/>
      <dgm:spPr/>
    </dgm:pt>
    <dgm:pt modelId="{346B282D-2273-4963-AAE4-CAC3E8C47B50}" type="pres">
      <dgm:prSet presAssocID="{7B00E256-DF43-439E-82AB-C7C74BCA452C}" presName="level2Shape" presStyleLbl="node4" presStyleIdx="0" presStyleCnt="2" custScaleY="52472"/>
      <dgm:spPr/>
    </dgm:pt>
    <dgm:pt modelId="{E43B6F35-9DC4-42C6-A1F6-AFA580742618}" type="pres">
      <dgm:prSet presAssocID="{7B00E256-DF43-439E-82AB-C7C74BCA452C}" presName="hierChild3" presStyleCnt="0"/>
      <dgm:spPr/>
    </dgm:pt>
    <dgm:pt modelId="{6D7DD742-70EE-445F-90E6-7D97551AE66A}" type="pres">
      <dgm:prSet presAssocID="{AFE85D73-9143-48F6-85FF-F0080EDFBB3D}" presName="Name19" presStyleLbl="parChTrans1D3" presStyleIdx="5" presStyleCnt="6"/>
      <dgm:spPr/>
    </dgm:pt>
    <dgm:pt modelId="{F053B1F0-0107-4383-8775-20656C530A88}" type="pres">
      <dgm:prSet presAssocID="{6E4DDE15-9317-4E0B-A65E-CEA0E57BAD8C}" presName="Name21" presStyleCnt="0"/>
      <dgm:spPr/>
    </dgm:pt>
    <dgm:pt modelId="{8E9C7AF2-4448-45E3-8689-236EC359702A}" type="pres">
      <dgm:prSet presAssocID="{6E4DDE15-9317-4E0B-A65E-CEA0E57BAD8C}" presName="level2Shape" presStyleLbl="node3" presStyleIdx="5" presStyleCnt="6" custScaleY="56976"/>
      <dgm:spPr/>
    </dgm:pt>
    <dgm:pt modelId="{D13AB2DF-06D2-4E5C-8718-4BADD346C9CF}" type="pres">
      <dgm:prSet presAssocID="{6E4DDE15-9317-4E0B-A65E-CEA0E57BAD8C}" presName="hierChild3" presStyleCnt="0"/>
      <dgm:spPr/>
    </dgm:pt>
    <dgm:pt modelId="{48A01E0C-3C1E-4B3A-8BBC-682FD4AB4855}" type="pres">
      <dgm:prSet presAssocID="{A87B116C-3C7B-4AF5-A7F9-2D199F457405}" presName="Name19" presStyleLbl="parChTrans1D4" presStyleIdx="1" presStyleCnt="2"/>
      <dgm:spPr/>
    </dgm:pt>
    <dgm:pt modelId="{F9D9896D-B901-45FE-94C4-D3C620F136B9}" type="pres">
      <dgm:prSet presAssocID="{05ADB4C0-3E05-494D-8EA4-49E69D0BD58C}" presName="Name21" presStyleCnt="0"/>
      <dgm:spPr/>
    </dgm:pt>
    <dgm:pt modelId="{7596E5FE-2265-4DBE-891F-D8CD95ED5BC2}" type="pres">
      <dgm:prSet presAssocID="{05ADB4C0-3E05-494D-8EA4-49E69D0BD58C}" presName="level2Shape" presStyleLbl="node4" presStyleIdx="1" presStyleCnt="2" custScaleY="49323" custLinFactNeighborX="-2766" custLinFactNeighborY="9335"/>
      <dgm:spPr/>
    </dgm:pt>
    <dgm:pt modelId="{A65D9B01-B52A-4A8F-9ED2-B7763BF109F6}" type="pres">
      <dgm:prSet presAssocID="{05ADB4C0-3E05-494D-8EA4-49E69D0BD58C}" presName="hierChild3" presStyleCnt="0"/>
      <dgm:spPr/>
    </dgm:pt>
    <dgm:pt modelId="{C3FC4E2D-DAF5-4D18-A799-BBF4DFE5FB3F}" type="pres">
      <dgm:prSet presAssocID="{FCA3CC9B-8D92-4580-B231-7D557518E965}" presName="bgShapesFlow" presStyleCnt="0"/>
      <dgm:spPr/>
    </dgm:pt>
  </dgm:ptLst>
  <dgm:cxnLst>
    <dgm:cxn modelId="{B4F20E03-48ED-4223-875C-711571C38F42}" type="presOf" srcId="{AFE85D73-9143-48F6-85FF-F0080EDFBB3D}" destId="{6D7DD742-70EE-445F-90E6-7D97551AE66A}" srcOrd="0" destOrd="0" presId="urn:microsoft.com/office/officeart/2005/8/layout/hierarchy6"/>
    <dgm:cxn modelId="{5E568504-F46E-4701-AC8B-E5314AB0AE3F}" type="presOf" srcId="{3AC59D5D-3852-49AD-A0D9-E0D36A3A1B07}" destId="{1D8214A5-F146-4DD7-A8B4-6FB4171D1D5C}" srcOrd="0" destOrd="0" presId="urn:microsoft.com/office/officeart/2005/8/layout/hierarchy6"/>
    <dgm:cxn modelId="{E07F0508-615B-41AF-9067-226B850E43D4}" srcId="{3AC59D5D-3852-49AD-A0D9-E0D36A3A1B07}" destId="{9072B726-8AFB-461B-B768-96A7FC8ED72D}" srcOrd="0" destOrd="0" parTransId="{929C7881-4FB9-455E-AF85-9EA5D8F05D73}" sibTransId="{027598D3-5F4D-4797-82C8-5D7007C93D77}"/>
    <dgm:cxn modelId="{E56E6C09-7B6D-4A86-87F0-966C0213E843}" type="presOf" srcId="{4316D28B-662E-40E0-B918-E1438448DEF8}" destId="{A91C4358-B16C-40F6-AFB8-05813C485E75}" srcOrd="0" destOrd="0" presId="urn:microsoft.com/office/officeart/2005/8/layout/hierarchy6"/>
    <dgm:cxn modelId="{A885211F-B762-491F-85DB-73BFBF9024C3}" type="presOf" srcId="{35799DD5-87FD-4536-974F-001F8A3BC979}" destId="{B7A0757B-4242-4D0C-9D69-AB5CCB3CA503}" srcOrd="0" destOrd="0" presId="urn:microsoft.com/office/officeart/2005/8/layout/hierarchy6"/>
    <dgm:cxn modelId="{88800321-8D2E-47F9-9D1D-3EF22789A1E6}" type="presOf" srcId="{F6669FF9-0899-43C2-AC84-392917AD2399}" destId="{90FB5BB1-5F00-426C-A620-7C3E1096BF98}" srcOrd="0" destOrd="0" presId="urn:microsoft.com/office/officeart/2005/8/layout/hierarchy6"/>
    <dgm:cxn modelId="{61906F29-A820-48D9-8CCC-3FED82B8AC0E}" srcId="{6E4DDE15-9317-4E0B-A65E-CEA0E57BAD8C}" destId="{05ADB4C0-3E05-494D-8EA4-49E69D0BD58C}" srcOrd="0" destOrd="0" parTransId="{A87B116C-3C7B-4AF5-A7F9-2D199F457405}" sibTransId="{798BA757-9190-4658-9EC8-7587D1033E79}"/>
    <dgm:cxn modelId="{5002A02B-319D-41C2-A9DA-34D34C5DB2D5}" type="presOf" srcId="{E7168463-78C1-445B-8EAD-3A16E8BCCAA6}" destId="{45906163-B86E-4546-8898-54824032B2F1}" srcOrd="0" destOrd="0" presId="urn:microsoft.com/office/officeart/2005/8/layout/hierarchy6"/>
    <dgm:cxn modelId="{B7D38D2E-204E-49E2-A13A-08028BFB4D74}" srcId="{345E0492-4B6C-4CF7-81FF-25F81492B9D9}" destId="{7A01FD7A-C1FA-447C-BDB2-E10AF2DF798F}" srcOrd="1" destOrd="0" parTransId="{D7A9B359-BB8E-4D87-98F0-15C0EF3A48B4}" sibTransId="{143DFDA6-422C-4F1A-B6E7-02B442411736}"/>
    <dgm:cxn modelId="{E5B4C02E-896E-4078-949E-334382B71092}" type="presOf" srcId="{7B00E256-DF43-439E-82AB-C7C74BCA452C}" destId="{346B282D-2273-4963-AAE4-CAC3E8C47B50}" srcOrd="0" destOrd="0" presId="urn:microsoft.com/office/officeart/2005/8/layout/hierarchy6"/>
    <dgm:cxn modelId="{7D1DCD3C-FAE4-44F8-88AD-739933B76D5F}" srcId="{345E0492-4B6C-4CF7-81FF-25F81492B9D9}" destId="{3AC59D5D-3852-49AD-A0D9-E0D36A3A1B07}" srcOrd="2" destOrd="0" parTransId="{F6669FF9-0899-43C2-AC84-392917AD2399}" sibTransId="{F4229707-13EC-4605-B8B7-2BEF8B949A54}"/>
    <dgm:cxn modelId="{04DFF53D-C54F-4770-AA2E-98CBCED6F2AA}" type="presOf" srcId="{5225B088-6395-4769-804B-CCCE3C7FC90B}" destId="{DF46472D-025A-43C8-B2EB-29D8E4F38482}" srcOrd="0" destOrd="0" presId="urn:microsoft.com/office/officeart/2005/8/layout/hierarchy6"/>
    <dgm:cxn modelId="{A1F7DE41-3564-4443-8332-3A4086383E51}" type="presOf" srcId="{929C7881-4FB9-455E-AF85-9EA5D8F05D73}" destId="{25DC51AA-F3A1-4FA9-805F-CBAC05E0C58F}" srcOrd="0" destOrd="0" presId="urn:microsoft.com/office/officeart/2005/8/layout/hierarchy6"/>
    <dgm:cxn modelId="{B2177A42-88FC-4D77-85B1-E98454EE56DF}" type="presOf" srcId="{7A01FD7A-C1FA-447C-BDB2-E10AF2DF798F}" destId="{56171E66-0B49-46BA-984C-EC46061AACFF}" srcOrd="0" destOrd="0" presId="urn:microsoft.com/office/officeart/2005/8/layout/hierarchy6"/>
    <dgm:cxn modelId="{4B721348-5CC6-4098-B177-52301D8942E9}" type="presOf" srcId="{FCA3CC9B-8D92-4580-B231-7D557518E965}" destId="{898CDE2B-3075-40FA-89F3-9100FBA01076}" srcOrd="0" destOrd="0" presId="urn:microsoft.com/office/officeart/2005/8/layout/hierarchy6"/>
    <dgm:cxn modelId="{4366E255-9D90-4337-996F-0B50F288DEDB}" srcId="{7A01FD7A-C1FA-447C-BDB2-E10AF2DF798F}" destId="{2F09C075-3279-487D-B000-14B56C90D84C}" srcOrd="0" destOrd="0" parTransId="{D6E9DE61-61E5-4FBE-8601-5781FFE21599}" sibTransId="{F9ED6D92-B50F-4232-AFE3-E923F46095A8}"/>
    <dgm:cxn modelId="{D81E8457-1429-42A8-B6ED-A94CF0AC5679}" type="presOf" srcId="{05ADB4C0-3E05-494D-8EA4-49E69D0BD58C}" destId="{7596E5FE-2265-4DBE-891F-D8CD95ED5BC2}" srcOrd="0" destOrd="0" presId="urn:microsoft.com/office/officeart/2005/8/layout/hierarchy6"/>
    <dgm:cxn modelId="{EA5EE779-56B4-4951-8F1E-F1C1974CB159}" srcId="{3AC59D5D-3852-49AD-A0D9-E0D36A3A1B07}" destId="{6E4DDE15-9317-4E0B-A65E-CEA0E57BAD8C}" srcOrd="1" destOrd="0" parTransId="{AFE85D73-9143-48F6-85FF-F0080EDFBB3D}" sibTransId="{F7F08EB2-A3A3-4F68-A0B3-2CCABB417C5D}"/>
    <dgm:cxn modelId="{54C23F7E-C631-4A8D-B088-8A02E8D0CE16}" type="presOf" srcId="{1483344D-2877-4DE3-9A03-EBEA16904FB4}" destId="{081CB645-61FF-4DD5-9336-0BBA306AA782}" srcOrd="0" destOrd="0" presId="urn:microsoft.com/office/officeart/2005/8/layout/hierarchy6"/>
    <dgm:cxn modelId="{591D1087-4A20-4DD7-BA2D-A23357A2E3D3}" type="presOf" srcId="{345E0492-4B6C-4CF7-81FF-25F81492B9D9}" destId="{793DC299-3094-4834-8FEA-2A9CD0A27C56}" srcOrd="0" destOrd="0" presId="urn:microsoft.com/office/officeart/2005/8/layout/hierarchy6"/>
    <dgm:cxn modelId="{241AB78D-625C-4AAA-A641-1D136F85A21F}" srcId="{9072B726-8AFB-461B-B768-96A7FC8ED72D}" destId="{7B00E256-DF43-439E-82AB-C7C74BCA452C}" srcOrd="0" destOrd="0" parTransId="{5225B088-6395-4769-804B-CCCE3C7FC90B}" sibTransId="{82DF71F0-5F19-4F1E-A4B6-9DC18038B61D}"/>
    <dgm:cxn modelId="{C4022997-9016-4EA1-9374-B37EE9C4C76C}" type="presOf" srcId="{CAB1BDD0-AF6C-4350-B446-5EC276C34DB4}" destId="{5C3FDE1D-8902-46BB-9569-A5CB098A64EE}" srcOrd="0" destOrd="0" presId="urn:microsoft.com/office/officeart/2005/8/layout/hierarchy6"/>
    <dgm:cxn modelId="{E0B0F0A1-D6DE-4137-88EA-BCE08CB8CF10}" type="presOf" srcId="{2F09C075-3279-487D-B000-14B56C90D84C}" destId="{20163156-13BA-45FA-9584-295221285097}" srcOrd="0" destOrd="0" presId="urn:microsoft.com/office/officeart/2005/8/layout/hierarchy6"/>
    <dgm:cxn modelId="{525727A5-8478-44D2-ACE3-5CF3987E9D4F}" type="presOf" srcId="{9072B726-8AFB-461B-B768-96A7FC8ED72D}" destId="{375E947A-0C09-44C0-A70C-801CC600F5DB}" srcOrd="0" destOrd="0" presId="urn:microsoft.com/office/officeart/2005/8/layout/hierarchy6"/>
    <dgm:cxn modelId="{D8FC54A5-581C-49AB-ADE9-5252602657EF}" srcId="{35799DD5-87FD-4536-974F-001F8A3BC979}" destId="{E7168463-78C1-445B-8EAD-3A16E8BCCAA6}" srcOrd="1" destOrd="0" parTransId="{4316D28B-662E-40E0-B918-E1438448DEF8}" sibTransId="{F0BAC6FA-6131-44EE-9891-19BF0F75BF84}"/>
    <dgm:cxn modelId="{701F9EAF-FCA5-473F-BC54-C43E6AE7CE9D}" type="presOf" srcId="{D7A9B359-BB8E-4D87-98F0-15C0EF3A48B4}" destId="{C50EAC3E-D365-4050-951E-418FB7872D54}" srcOrd="0" destOrd="0" presId="urn:microsoft.com/office/officeart/2005/8/layout/hierarchy6"/>
    <dgm:cxn modelId="{FC7B17B5-5116-4855-99C6-F74402A620FF}" type="presOf" srcId="{9ABEE9E8-AD93-4219-A41A-DC5208E3C9F4}" destId="{7EEC5D2E-F61A-485A-914F-B6D711D81C80}" srcOrd="0" destOrd="0" presId="urn:microsoft.com/office/officeart/2005/8/layout/hierarchy6"/>
    <dgm:cxn modelId="{0567BAB6-0868-4804-80BC-9EAE85EF992C}" type="presOf" srcId="{A87B116C-3C7B-4AF5-A7F9-2D199F457405}" destId="{48A01E0C-3C1E-4B3A-8BBC-682FD4AB4855}" srcOrd="0" destOrd="0" presId="urn:microsoft.com/office/officeart/2005/8/layout/hierarchy6"/>
    <dgm:cxn modelId="{EAC773C8-FFE2-4472-BC87-4CFB80E40993}" srcId="{35799DD5-87FD-4536-974F-001F8A3BC979}" destId="{9ABEE9E8-AD93-4219-A41A-DC5208E3C9F4}" srcOrd="0" destOrd="0" parTransId="{CAB1BDD0-AF6C-4350-B446-5EC276C34DB4}" sibTransId="{7874D12A-580D-427C-82F4-E60753FA087E}"/>
    <dgm:cxn modelId="{917DC2D0-EC26-4D42-85FE-A810ADE35190}" srcId="{FCA3CC9B-8D92-4580-B231-7D557518E965}" destId="{345E0492-4B6C-4CF7-81FF-25F81492B9D9}" srcOrd="0" destOrd="0" parTransId="{2E718F71-38AC-4AC0-A70A-96565ECD2591}" sibTransId="{55E719A6-503A-462F-A784-8D5743ACA7BB}"/>
    <dgm:cxn modelId="{D5C5A8D6-BE58-4D52-AB78-EABED814C9C7}" type="presOf" srcId="{6E4DDE15-9317-4E0B-A65E-CEA0E57BAD8C}" destId="{8E9C7AF2-4448-45E3-8689-236EC359702A}" srcOrd="0" destOrd="0" presId="urn:microsoft.com/office/officeart/2005/8/layout/hierarchy6"/>
    <dgm:cxn modelId="{E80DCDE1-F426-4A4C-AFEE-16DC9A36D88D}" type="presOf" srcId="{72CD5A10-7209-4F6F-9DAB-814A918E3212}" destId="{A7917BC6-F575-47C6-AD50-D26FBECEFC6E}" srcOrd="0" destOrd="0" presId="urn:microsoft.com/office/officeart/2005/8/layout/hierarchy6"/>
    <dgm:cxn modelId="{433A93E7-DD58-4D25-919D-A177C6332559}" srcId="{7A01FD7A-C1FA-447C-BDB2-E10AF2DF798F}" destId="{1483344D-2877-4DE3-9A03-EBEA16904FB4}" srcOrd="1" destOrd="0" parTransId="{70A339A2-FC18-4075-B20D-BC6790C489BB}" sibTransId="{00E71639-1DB6-4148-8B24-CC9227FFB4A2}"/>
    <dgm:cxn modelId="{8F0734FD-8B86-4B91-847C-F3E2EB821647}" type="presOf" srcId="{D6E9DE61-61E5-4FBE-8601-5781FFE21599}" destId="{7EF1B426-B13D-4532-87AF-CA0A76392291}" srcOrd="0" destOrd="0" presId="urn:microsoft.com/office/officeart/2005/8/layout/hierarchy6"/>
    <dgm:cxn modelId="{F28D86FD-3CC5-4BE3-ADB9-60DBD5A6ADC8}" srcId="{345E0492-4B6C-4CF7-81FF-25F81492B9D9}" destId="{35799DD5-87FD-4536-974F-001F8A3BC979}" srcOrd="0" destOrd="0" parTransId="{72CD5A10-7209-4F6F-9DAB-814A918E3212}" sibTransId="{2BC22708-66CD-4010-BF0D-2FA4D2586965}"/>
    <dgm:cxn modelId="{3F114BFE-DD0F-4AFF-9736-8B2119E1DC86}" type="presOf" srcId="{70A339A2-FC18-4075-B20D-BC6790C489BB}" destId="{90902706-6596-4801-8953-E52FF87B7858}" srcOrd="0" destOrd="0" presId="urn:microsoft.com/office/officeart/2005/8/layout/hierarchy6"/>
    <dgm:cxn modelId="{CF1D0BDF-AB81-495D-94F6-E0FBDAF8CCE3}" type="presParOf" srcId="{898CDE2B-3075-40FA-89F3-9100FBA01076}" destId="{A1A3E522-F42A-4B5B-AC58-64E5F3AD2681}" srcOrd="0" destOrd="0" presId="urn:microsoft.com/office/officeart/2005/8/layout/hierarchy6"/>
    <dgm:cxn modelId="{939D898C-676D-4C5D-99BF-A22333AD665D}" type="presParOf" srcId="{A1A3E522-F42A-4B5B-AC58-64E5F3AD2681}" destId="{0A22280E-7668-4B8A-95ED-83542DDCEE5F}" srcOrd="0" destOrd="0" presId="urn:microsoft.com/office/officeart/2005/8/layout/hierarchy6"/>
    <dgm:cxn modelId="{85F89B8A-3CEB-4C28-AA96-1C661A6A3201}" type="presParOf" srcId="{0A22280E-7668-4B8A-95ED-83542DDCEE5F}" destId="{AEB3FC67-0CDD-47AA-8066-6534312591A7}" srcOrd="0" destOrd="0" presId="urn:microsoft.com/office/officeart/2005/8/layout/hierarchy6"/>
    <dgm:cxn modelId="{202848C8-224C-4E4D-A4CA-9CA095DEC418}" type="presParOf" srcId="{AEB3FC67-0CDD-47AA-8066-6534312591A7}" destId="{793DC299-3094-4834-8FEA-2A9CD0A27C56}" srcOrd="0" destOrd="0" presId="urn:microsoft.com/office/officeart/2005/8/layout/hierarchy6"/>
    <dgm:cxn modelId="{2A0A8AE9-CA8D-4342-9877-1582D548579F}" type="presParOf" srcId="{AEB3FC67-0CDD-47AA-8066-6534312591A7}" destId="{2DD77ACC-C776-46AA-BA66-63F780F55C98}" srcOrd="1" destOrd="0" presId="urn:microsoft.com/office/officeart/2005/8/layout/hierarchy6"/>
    <dgm:cxn modelId="{96FC8873-E192-4328-95CE-067B9E8B1AAB}" type="presParOf" srcId="{2DD77ACC-C776-46AA-BA66-63F780F55C98}" destId="{A7917BC6-F575-47C6-AD50-D26FBECEFC6E}" srcOrd="0" destOrd="0" presId="urn:microsoft.com/office/officeart/2005/8/layout/hierarchy6"/>
    <dgm:cxn modelId="{E986832A-C040-41DC-8BE9-338302D8F979}" type="presParOf" srcId="{2DD77ACC-C776-46AA-BA66-63F780F55C98}" destId="{0B30501C-2276-4E55-86E2-5B71AA4F1763}" srcOrd="1" destOrd="0" presId="urn:microsoft.com/office/officeart/2005/8/layout/hierarchy6"/>
    <dgm:cxn modelId="{8B3E8B49-FA20-4225-BC79-589C6DCC41A6}" type="presParOf" srcId="{0B30501C-2276-4E55-86E2-5B71AA4F1763}" destId="{B7A0757B-4242-4D0C-9D69-AB5CCB3CA503}" srcOrd="0" destOrd="0" presId="urn:microsoft.com/office/officeart/2005/8/layout/hierarchy6"/>
    <dgm:cxn modelId="{24AAB2DE-C75E-4E2F-BBC4-6C7C639F6B36}" type="presParOf" srcId="{0B30501C-2276-4E55-86E2-5B71AA4F1763}" destId="{786FCE5C-0CEE-483A-AE25-DEDB43BA5D0A}" srcOrd="1" destOrd="0" presId="urn:microsoft.com/office/officeart/2005/8/layout/hierarchy6"/>
    <dgm:cxn modelId="{4CC56089-C726-4A76-8AD1-B988399E15C9}" type="presParOf" srcId="{786FCE5C-0CEE-483A-AE25-DEDB43BA5D0A}" destId="{5C3FDE1D-8902-46BB-9569-A5CB098A64EE}" srcOrd="0" destOrd="0" presId="urn:microsoft.com/office/officeart/2005/8/layout/hierarchy6"/>
    <dgm:cxn modelId="{DA297DD5-400F-4D20-AB19-208A20A93237}" type="presParOf" srcId="{786FCE5C-0CEE-483A-AE25-DEDB43BA5D0A}" destId="{B0F4D6D6-7AE5-448F-B141-ABAE61779F4F}" srcOrd="1" destOrd="0" presId="urn:microsoft.com/office/officeart/2005/8/layout/hierarchy6"/>
    <dgm:cxn modelId="{9A249D25-CA91-4EF5-822C-7FAE5216A8CD}" type="presParOf" srcId="{B0F4D6D6-7AE5-448F-B141-ABAE61779F4F}" destId="{7EEC5D2E-F61A-485A-914F-B6D711D81C80}" srcOrd="0" destOrd="0" presId="urn:microsoft.com/office/officeart/2005/8/layout/hierarchy6"/>
    <dgm:cxn modelId="{D6061B16-3D18-4DEF-86B0-C42D26045A07}" type="presParOf" srcId="{B0F4D6D6-7AE5-448F-B141-ABAE61779F4F}" destId="{2F04C2BE-159F-464A-B4C8-1D04271487CD}" srcOrd="1" destOrd="0" presId="urn:microsoft.com/office/officeart/2005/8/layout/hierarchy6"/>
    <dgm:cxn modelId="{63E26A2C-FB4E-4AAB-A6FE-40565D58D30A}" type="presParOf" srcId="{786FCE5C-0CEE-483A-AE25-DEDB43BA5D0A}" destId="{A91C4358-B16C-40F6-AFB8-05813C485E75}" srcOrd="2" destOrd="0" presId="urn:microsoft.com/office/officeart/2005/8/layout/hierarchy6"/>
    <dgm:cxn modelId="{0770C209-F5BF-449A-A50A-4F6588ED2DD8}" type="presParOf" srcId="{786FCE5C-0CEE-483A-AE25-DEDB43BA5D0A}" destId="{7A34CEB9-5E88-428A-A338-BA99767963E0}" srcOrd="3" destOrd="0" presId="urn:microsoft.com/office/officeart/2005/8/layout/hierarchy6"/>
    <dgm:cxn modelId="{FE2EF5AD-479F-4F54-92C6-0D68B734AD48}" type="presParOf" srcId="{7A34CEB9-5E88-428A-A338-BA99767963E0}" destId="{45906163-B86E-4546-8898-54824032B2F1}" srcOrd="0" destOrd="0" presId="urn:microsoft.com/office/officeart/2005/8/layout/hierarchy6"/>
    <dgm:cxn modelId="{CA10F428-631F-4B39-9CCB-FF957970CFFA}" type="presParOf" srcId="{7A34CEB9-5E88-428A-A338-BA99767963E0}" destId="{8E8DFEC6-9C8E-41C2-8BC6-362D8BC80387}" srcOrd="1" destOrd="0" presId="urn:microsoft.com/office/officeart/2005/8/layout/hierarchy6"/>
    <dgm:cxn modelId="{78C120FB-FBCD-413D-A3D3-AECF119D7F74}" type="presParOf" srcId="{2DD77ACC-C776-46AA-BA66-63F780F55C98}" destId="{C50EAC3E-D365-4050-951E-418FB7872D54}" srcOrd="2" destOrd="0" presId="urn:microsoft.com/office/officeart/2005/8/layout/hierarchy6"/>
    <dgm:cxn modelId="{53CD8A07-C815-48D4-AA19-DE0C886E5B03}" type="presParOf" srcId="{2DD77ACC-C776-46AA-BA66-63F780F55C98}" destId="{C27FA5C9-8230-413C-8B7A-AC8AC74DF58A}" srcOrd="3" destOrd="0" presId="urn:microsoft.com/office/officeart/2005/8/layout/hierarchy6"/>
    <dgm:cxn modelId="{83BFAF6E-1C81-4DD6-AC5C-C967B182DDFD}" type="presParOf" srcId="{C27FA5C9-8230-413C-8B7A-AC8AC74DF58A}" destId="{56171E66-0B49-46BA-984C-EC46061AACFF}" srcOrd="0" destOrd="0" presId="urn:microsoft.com/office/officeart/2005/8/layout/hierarchy6"/>
    <dgm:cxn modelId="{11FEFF54-1877-4731-892A-D3F6DA11798D}" type="presParOf" srcId="{C27FA5C9-8230-413C-8B7A-AC8AC74DF58A}" destId="{C45EC24B-7851-4AB7-9BAC-9E3F09D3B05D}" srcOrd="1" destOrd="0" presId="urn:microsoft.com/office/officeart/2005/8/layout/hierarchy6"/>
    <dgm:cxn modelId="{7B85EE1C-CA9A-4F71-BEF4-15C42192A1D4}" type="presParOf" srcId="{C45EC24B-7851-4AB7-9BAC-9E3F09D3B05D}" destId="{7EF1B426-B13D-4532-87AF-CA0A76392291}" srcOrd="0" destOrd="0" presId="urn:microsoft.com/office/officeart/2005/8/layout/hierarchy6"/>
    <dgm:cxn modelId="{750CF3A0-F3EE-4714-8B39-D9FD04982D75}" type="presParOf" srcId="{C45EC24B-7851-4AB7-9BAC-9E3F09D3B05D}" destId="{524BB61E-D5A0-4F49-985D-24C052C6761C}" srcOrd="1" destOrd="0" presId="urn:microsoft.com/office/officeart/2005/8/layout/hierarchy6"/>
    <dgm:cxn modelId="{3C0A7A49-9593-4369-A13D-00B63DCD33F0}" type="presParOf" srcId="{524BB61E-D5A0-4F49-985D-24C052C6761C}" destId="{20163156-13BA-45FA-9584-295221285097}" srcOrd="0" destOrd="0" presId="urn:microsoft.com/office/officeart/2005/8/layout/hierarchy6"/>
    <dgm:cxn modelId="{A39EF3E6-B154-4DDB-A6BE-C1B45B53D3F1}" type="presParOf" srcId="{524BB61E-D5A0-4F49-985D-24C052C6761C}" destId="{D091B98A-BE90-42C1-95CB-A4AB61ABE94C}" srcOrd="1" destOrd="0" presId="urn:microsoft.com/office/officeart/2005/8/layout/hierarchy6"/>
    <dgm:cxn modelId="{C785A9B7-BEEF-4D14-AEAE-36798A60F65F}" type="presParOf" srcId="{C45EC24B-7851-4AB7-9BAC-9E3F09D3B05D}" destId="{90902706-6596-4801-8953-E52FF87B7858}" srcOrd="2" destOrd="0" presId="urn:microsoft.com/office/officeart/2005/8/layout/hierarchy6"/>
    <dgm:cxn modelId="{7FAE43EB-BFDD-49C2-8AE8-AB38CF63087D}" type="presParOf" srcId="{C45EC24B-7851-4AB7-9BAC-9E3F09D3B05D}" destId="{51752F88-3D68-43AE-9A5A-7252A62FEAAB}" srcOrd="3" destOrd="0" presId="urn:microsoft.com/office/officeart/2005/8/layout/hierarchy6"/>
    <dgm:cxn modelId="{CE3DF9BE-1119-4B89-8346-5383CDBF5670}" type="presParOf" srcId="{51752F88-3D68-43AE-9A5A-7252A62FEAAB}" destId="{081CB645-61FF-4DD5-9336-0BBA306AA782}" srcOrd="0" destOrd="0" presId="urn:microsoft.com/office/officeart/2005/8/layout/hierarchy6"/>
    <dgm:cxn modelId="{61DC7E11-02F2-4C18-A1EE-B198A64D77A7}" type="presParOf" srcId="{51752F88-3D68-43AE-9A5A-7252A62FEAAB}" destId="{BF6BA143-E8E0-4A09-8C31-9A450D6DCA72}" srcOrd="1" destOrd="0" presId="urn:microsoft.com/office/officeart/2005/8/layout/hierarchy6"/>
    <dgm:cxn modelId="{E3FD4095-2CC8-4E1B-B765-3F7D8DF8769A}" type="presParOf" srcId="{2DD77ACC-C776-46AA-BA66-63F780F55C98}" destId="{90FB5BB1-5F00-426C-A620-7C3E1096BF98}" srcOrd="4" destOrd="0" presId="urn:microsoft.com/office/officeart/2005/8/layout/hierarchy6"/>
    <dgm:cxn modelId="{CA12B568-DA95-47AB-90F1-54181F6D8184}" type="presParOf" srcId="{2DD77ACC-C776-46AA-BA66-63F780F55C98}" destId="{DAEF7D82-1F03-4EC1-9007-B4F7072938E8}" srcOrd="5" destOrd="0" presId="urn:microsoft.com/office/officeart/2005/8/layout/hierarchy6"/>
    <dgm:cxn modelId="{8E7C68CA-9865-4875-840D-BED11A8BF4BC}" type="presParOf" srcId="{DAEF7D82-1F03-4EC1-9007-B4F7072938E8}" destId="{1D8214A5-F146-4DD7-A8B4-6FB4171D1D5C}" srcOrd="0" destOrd="0" presId="urn:microsoft.com/office/officeart/2005/8/layout/hierarchy6"/>
    <dgm:cxn modelId="{240E3D07-CA73-4DA6-A24B-EB70345438D4}" type="presParOf" srcId="{DAEF7D82-1F03-4EC1-9007-B4F7072938E8}" destId="{B2EED4AB-3840-4738-91D4-602D17C3B0E9}" srcOrd="1" destOrd="0" presId="urn:microsoft.com/office/officeart/2005/8/layout/hierarchy6"/>
    <dgm:cxn modelId="{74C1FE3F-4361-43A3-835E-F93BECFBB0FC}" type="presParOf" srcId="{B2EED4AB-3840-4738-91D4-602D17C3B0E9}" destId="{25DC51AA-F3A1-4FA9-805F-CBAC05E0C58F}" srcOrd="0" destOrd="0" presId="urn:microsoft.com/office/officeart/2005/8/layout/hierarchy6"/>
    <dgm:cxn modelId="{0BA730BF-2BCB-4CE2-A23F-4E97377F2544}" type="presParOf" srcId="{B2EED4AB-3840-4738-91D4-602D17C3B0E9}" destId="{3C40E960-A780-4C2E-8B42-7F083E893A12}" srcOrd="1" destOrd="0" presId="urn:microsoft.com/office/officeart/2005/8/layout/hierarchy6"/>
    <dgm:cxn modelId="{E7792B4C-861F-412C-A769-BF0C78853832}" type="presParOf" srcId="{3C40E960-A780-4C2E-8B42-7F083E893A12}" destId="{375E947A-0C09-44C0-A70C-801CC600F5DB}" srcOrd="0" destOrd="0" presId="urn:microsoft.com/office/officeart/2005/8/layout/hierarchy6"/>
    <dgm:cxn modelId="{36E21090-6FA4-4BB8-9F97-804C10D270FA}" type="presParOf" srcId="{3C40E960-A780-4C2E-8B42-7F083E893A12}" destId="{3ABA6E73-ACCF-45CD-963A-8B5B89258B13}" srcOrd="1" destOrd="0" presId="urn:microsoft.com/office/officeart/2005/8/layout/hierarchy6"/>
    <dgm:cxn modelId="{BD3B59AC-7A47-42F9-A928-E86E5EDF494D}" type="presParOf" srcId="{3ABA6E73-ACCF-45CD-963A-8B5B89258B13}" destId="{DF46472D-025A-43C8-B2EB-29D8E4F38482}" srcOrd="0" destOrd="0" presId="urn:microsoft.com/office/officeart/2005/8/layout/hierarchy6"/>
    <dgm:cxn modelId="{591967CC-61BE-4413-B55A-DE9DCA34D277}" type="presParOf" srcId="{3ABA6E73-ACCF-45CD-963A-8B5B89258B13}" destId="{38A4CC9E-8ACE-42A9-B32E-B05BB64C0F25}" srcOrd="1" destOrd="0" presId="urn:microsoft.com/office/officeart/2005/8/layout/hierarchy6"/>
    <dgm:cxn modelId="{9977CADC-760D-4E4B-9F67-D1940B429E8A}" type="presParOf" srcId="{38A4CC9E-8ACE-42A9-B32E-B05BB64C0F25}" destId="{346B282D-2273-4963-AAE4-CAC3E8C47B50}" srcOrd="0" destOrd="0" presId="urn:microsoft.com/office/officeart/2005/8/layout/hierarchy6"/>
    <dgm:cxn modelId="{2E2DA31E-80DA-4456-B7C5-30EA9F56646F}" type="presParOf" srcId="{38A4CC9E-8ACE-42A9-B32E-B05BB64C0F25}" destId="{E43B6F35-9DC4-42C6-A1F6-AFA580742618}" srcOrd="1" destOrd="0" presId="urn:microsoft.com/office/officeart/2005/8/layout/hierarchy6"/>
    <dgm:cxn modelId="{D5E687F5-5489-4E51-9111-10440D056F8B}" type="presParOf" srcId="{B2EED4AB-3840-4738-91D4-602D17C3B0E9}" destId="{6D7DD742-70EE-445F-90E6-7D97551AE66A}" srcOrd="2" destOrd="0" presId="urn:microsoft.com/office/officeart/2005/8/layout/hierarchy6"/>
    <dgm:cxn modelId="{944C873B-A9B8-4838-B57B-C4BB643A6D98}" type="presParOf" srcId="{B2EED4AB-3840-4738-91D4-602D17C3B0E9}" destId="{F053B1F0-0107-4383-8775-20656C530A88}" srcOrd="3" destOrd="0" presId="urn:microsoft.com/office/officeart/2005/8/layout/hierarchy6"/>
    <dgm:cxn modelId="{FB886CD8-FEEA-4214-888E-DC7984901FAF}" type="presParOf" srcId="{F053B1F0-0107-4383-8775-20656C530A88}" destId="{8E9C7AF2-4448-45E3-8689-236EC359702A}" srcOrd="0" destOrd="0" presId="urn:microsoft.com/office/officeart/2005/8/layout/hierarchy6"/>
    <dgm:cxn modelId="{EE7DD8EA-2189-4461-BF76-63686D5CD201}" type="presParOf" srcId="{F053B1F0-0107-4383-8775-20656C530A88}" destId="{D13AB2DF-06D2-4E5C-8718-4BADD346C9CF}" srcOrd="1" destOrd="0" presId="urn:microsoft.com/office/officeart/2005/8/layout/hierarchy6"/>
    <dgm:cxn modelId="{62610F20-89CD-4A62-B946-CE674FBD42A9}" type="presParOf" srcId="{D13AB2DF-06D2-4E5C-8718-4BADD346C9CF}" destId="{48A01E0C-3C1E-4B3A-8BBC-682FD4AB4855}" srcOrd="0" destOrd="0" presId="urn:microsoft.com/office/officeart/2005/8/layout/hierarchy6"/>
    <dgm:cxn modelId="{EBCD4579-852A-429C-A482-A45A4DDBA136}" type="presParOf" srcId="{D13AB2DF-06D2-4E5C-8718-4BADD346C9CF}" destId="{F9D9896D-B901-45FE-94C4-D3C620F136B9}" srcOrd="1" destOrd="0" presId="urn:microsoft.com/office/officeart/2005/8/layout/hierarchy6"/>
    <dgm:cxn modelId="{2F3439DB-F51D-42D6-9967-5B12E1721948}" type="presParOf" srcId="{F9D9896D-B901-45FE-94C4-D3C620F136B9}" destId="{7596E5FE-2265-4DBE-891F-D8CD95ED5BC2}" srcOrd="0" destOrd="0" presId="urn:microsoft.com/office/officeart/2005/8/layout/hierarchy6"/>
    <dgm:cxn modelId="{7B483E42-7572-4B79-9329-921E2DCC8003}" type="presParOf" srcId="{F9D9896D-B901-45FE-94C4-D3C620F136B9}" destId="{A65D9B01-B52A-4A8F-9ED2-B7763BF109F6}" srcOrd="1" destOrd="0" presId="urn:microsoft.com/office/officeart/2005/8/layout/hierarchy6"/>
    <dgm:cxn modelId="{B32FB3D9-DBAF-4555-A6CD-DA1EAC266466}" type="presParOf" srcId="{898CDE2B-3075-40FA-89F3-9100FBA01076}" destId="{C3FC4E2D-DAF5-4D18-A799-BBF4DFE5FB3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4B9067-8443-4447-BF0E-EF977DB4DC81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3DC41A-180D-4B82-8E77-DD35CB2CD64B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100" dirty="0"/>
            <a:t>Product Segment</a:t>
          </a:r>
          <a:endParaRPr lang="en-IN" sz="2100" dirty="0"/>
        </a:p>
      </dgm:t>
    </dgm:pt>
    <dgm:pt modelId="{5B51B2BB-CBF4-45A2-B557-183BD1B33FAE}" type="parTrans" cxnId="{82FEA533-6086-4DA0-8C73-A036E66A9CCE}">
      <dgm:prSet/>
      <dgm:spPr/>
      <dgm:t>
        <a:bodyPr/>
        <a:lstStyle/>
        <a:p>
          <a:endParaRPr lang="en-IN"/>
        </a:p>
      </dgm:t>
    </dgm:pt>
    <dgm:pt modelId="{AD8C6011-8190-4AB6-93CF-1F4DD784F071}" type="sibTrans" cxnId="{82FEA533-6086-4DA0-8C73-A036E66A9CCE}">
      <dgm:prSet/>
      <dgm:spPr/>
      <dgm:t>
        <a:bodyPr/>
        <a:lstStyle/>
        <a:p>
          <a:endParaRPr lang="en-IN"/>
        </a:p>
      </dgm:t>
    </dgm:pt>
    <dgm:pt modelId="{15197940-99D0-47D6-83E5-94E03EC3A4FD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Storage</a:t>
          </a:r>
          <a:endParaRPr lang="en-IN" dirty="0">
            <a:solidFill>
              <a:schemeClr val="tx1"/>
            </a:solidFill>
          </a:endParaRPr>
        </a:p>
      </dgm:t>
    </dgm:pt>
    <dgm:pt modelId="{715E3701-3A71-493C-A079-FECEF2F14CA9}" type="parTrans" cxnId="{FFDDA26E-807C-4F19-8EC2-60AF8E2600F4}">
      <dgm:prSet/>
      <dgm:spPr/>
      <dgm:t>
        <a:bodyPr/>
        <a:lstStyle/>
        <a:p>
          <a:endParaRPr lang="en-IN"/>
        </a:p>
      </dgm:t>
    </dgm:pt>
    <dgm:pt modelId="{4AB53447-C710-425D-AD6B-56FA906016DC}" type="sibTrans" cxnId="{FFDDA26E-807C-4F19-8EC2-60AF8E2600F4}">
      <dgm:prSet/>
      <dgm:spPr/>
      <dgm:t>
        <a:bodyPr/>
        <a:lstStyle/>
        <a:p>
          <a:endParaRPr lang="en-IN"/>
        </a:p>
      </dgm:t>
    </dgm:pt>
    <dgm:pt modelId="{3AC69997-EB8B-498A-AC21-C022DE7DF14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Notebook</a:t>
          </a:r>
          <a:endParaRPr lang="en-IN" dirty="0">
            <a:solidFill>
              <a:schemeClr val="tx1"/>
            </a:solidFill>
          </a:endParaRPr>
        </a:p>
      </dgm:t>
    </dgm:pt>
    <dgm:pt modelId="{640C6BF5-DC6D-4DB3-BF1F-C9C6DA9FBE58}" type="parTrans" cxnId="{15B2CABE-673E-41E8-8E96-957F69A0F7E7}">
      <dgm:prSet/>
      <dgm:spPr/>
      <dgm:t>
        <a:bodyPr/>
        <a:lstStyle/>
        <a:p>
          <a:endParaRPr lang="en-IN"/>
        </a:p>
      </dgm:t>
    </dgm:pt>
    <dgm:pt modelId="{F3D7A2C9-8FAA-451A-87C8-2216DF608B07}" type="sibTrans" cxnId="{15B2CABE-673E-41E8-8E96-957F69A0F7E7}">
      <dgm:prSet/>
      <dgm:spPr/>
      <dgm:t>
        <a:bodyPr/>
        <a:lstStyle/>
        <a:p>
          <a:endParaRPr lang="en-IN"/>
        </a:p>
      </dgm:t>
    </dgm:pt>
    <dgm:pt modelId="{24F03A7D-F435-4CDF-81B5-43B7C62FAE81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Peripherals</a:t>
          </a:r>
          <a:endParaRPr lang="en-IN" dirty="0">
            <a:solidFill>
              <a:schemeClr val="tx1"/>
            </a:solidFill>
          </a:endParaRPr>
        </a:p>
      </dgm:t>
    </dgm:pt>
    <dgm:pt modelId="{B24184C3-3B94-4BC0-96FE-0838D71D6884}" type="parTrans" cxnId="{DF55FD12-8384-40D3-AF6D-A655EF848887}">
      <dgm:prSet/>
      <dgm:spPr/>
      <dgm:t>
        <a:bodyPr/>
        <a:lstStyle/>
        <a:p>
          <a:endParaRPr lang="en-IN"/>
        </a:p>
      </dgm:t>
    </dgm:pt>
    <dgm:pt modelId="{45C80215-5706-4794-860C-9C33B2C88727}" type="sibTrans" cxnId="{DF55FD12-8384-40D3-AF6D-A655EF848887}">
      <dgm:prSet/>
      <dgm:spPr/>
      <dgm:t>
        <a:bodyPr/>
        <a:lstStyle/>
        <a:p>
          <a:endParaRPr lang="en-IN"/>
        </a:p>
      </dgm:t>
    </dgm:pt>
    <dgm:pt modelId="{185E8537-26CB-4BE1-98F7-3B71D514C531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Networking</a:t>
          </a:r>
          <a:endParaRPr lang="en-IN" dirty="0">
            <a:solidFill>
              <a:schemeClr val="tx1"/>
            </a:solidFill>
          </a:endParaRPr>
        </a:p>
      </dgm:t>
    </dgm:pt>
    <dgm:pt modelId="{DE4B0C5C-A10D-4E83-AB1F-584AB0735221}" type="parTrans" cxnId="{8ADCD995-70DC-44F9-BA14-31000B00C794}">
      <dgm:prSet/>
      <dgm:spPr/>
      <dgm:t>
        <a:bodyPr/>
        <a:lstStyle/>
        <a:p>
          <a:endParaRPr lang="en-IN"/>
        </a:p>
      </dgm:t>
    </dgm:pt>
    <dgm:pt modelId="{1D789F5C-CDDF-47BA-B289-873547C3AE2B}" type="sibTrans" cxnId="{8ADCD995-70DC-44F9-BA14-31000B00C794}">
      <dgm:prSet/>
      <dgm:spPr/>
      <dgm:t>
        <a:bodyPr/>
        <a:lstStyle/>
        <a:p>
          <a:endParaRPr lang="en-IN"/>
        </a:p>
      </dgm:t>
    </dgm:pt>
    <dgm:pt modelId="{6204E915-7D8F-4F02-8D7E-9A29AB90A4BC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Desktop</a:t>
          </a:r>
          <a:endParaRPr lang="en-IN" dirty="0">
            <a:solidFill>
              <a:schemeClr val="tx1"/>
            </a:solidFill>
          </a:endParaRPr>
        </a:p>
      </dgm:t>
    </dgm:pt>
    <dgm:pt modelId="{4E81D8E6-D564-4744-8FFD-BB314D598F02}" type="parTrans" cxnId="{74DDCE90-F0EA-4BE2-AE66-ADBC5E68BF20}">
      <dgm:prSet/>
      <dgm:spPr/>
      <dgm:t>
        <a:bodyPr/>
        <a:lstStyle/>
        <a:p>
          <a:endParaRPr lang="en-IN"/>
        </a:p>
      </dgm:t>
    </dgm:pt>
    <dgm:pt modelId="{006F3427-952D-4D0D-A504-CC85F9ECA9D3}" type="sibTrans" cxnId="{74DDCE90-F0EA-4BE2-AE66-ADBC5E68BF20}">
      <dgm:prSet/>
      <dgm:spPr/>
      <dgm:t>
        <a:bodyPr/>
        <a:lstStyle/>
        <a:p>
          <a:endParaRPr lang="en-IN"/>
        </a:p>
      </dgm:t>
    </dgm:pt>
    <dgm:pt modelId="{6958A9C2-2778-490B-9C8C-EDDDA41751C6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Accessories</a:t>
          </a:r>
          <a:endParaRPr lang="en-IN" dirty="0">
            <a:solidFill>
              <a:schemeClr val="tx1"/>
            </a:solidFill>
          </a:endParaRPr>
        </a:p>
      </dgm:t>
    </dgm:pt>
    <dgm:pt modelId="{8EEC91B0-2CFB-42B8-B78A-8B64CE3B4E09}" type="parTrans" cxnId="{8CDDE62A-C36A-4958-A280-762EEE0E3E0C}">
      <dgm:prSet/>
      <dgm:spPr/>
      <dgm:t>
        <a:bodyPr/>
        <a:lstStyle/>
        <a:p>
          <a:endParaRPr lang="en-IN"/>
        </a:p>
      </dgm:t>
    </dgm:pt>
    <dgm:pt modelId="{2D91742C-EBED-4C14-BD19-C16BEA4B72BB}" type="sibTrans" cxnId="{8CDDE62A-C36A-4958-A280-762EEE0E3E0C}">
      <dgm:prSet/>
      <dgm:spPr/>
      <dgm:t>
        <a:bodyPr/>
        <a:lstStyle/>
        <a:p>
          <a:endParaRPr lang="en-IN"/>
        </a:p>
      </dgm:t>
    </dgm:pt>
    <dgm:pt modelId="{51F57839-94DF-4E58-A620-75F63D1ABE0E}" type="pres">
      <dgm:prSet presAssocID="{244B9067-8443-4447-BF0E-EF977DB4DC8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534C3EE-99B5-4C77-86CA-BF5801C5D52D}" type="pres">
      <dgm:prSet presAssocID="{244B9067-8443-4447-BF0E-EF977DB4DC81}" presName="hierFlow" presStyleCnt="0"/>
      <dgm:spPr/>
    </dgm:pt>
    <dgm:pt modelId="{AAB76846-8B68-474B-93DF-AFCACAB2CAE6}" type="pres">
      <dgm:prSet presAssocID="{244B9067-8443-4447-BF0E-EF977DB4DC8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B80B29-288A-4D10-9E8B-1805E6BB9796}" type="pres">
      <dgm:prSet presAssocID="{CC3DC41A-180D-4B82-8E77-DD35CB2CD64B}" presName="Name14" presStyleCnt="0"/>
      <dgm:spPr/>
    </dgm:pt>
    <dgm:pt modelId="{E93461FA-6B08-48D8-ADC6-392162D13A41}" type="pres">
      <dgm:prSet presAssocID="{CC3DC41A-180D-4B82-8E77-DD35CB2CD64B}" presName="level1Shape" presStyleLbl="node0" presStyleIdx="0" presStyleCnt="1" custScaleX="209710" custScaleY="60119">
        <dgm:presLayoutVars>
          <dgm:chPref val="3"/>
        </dgm:presLayoutVars>
      </dgm:prSet>
      <dgm:spPr/>
    </dgm:pt>
    <dgm:pt modelId="{2B839A75-8237-4CFA-8281-8D4077D42B57}" type="pres">
      <dgm:prSet presAssocID="{CC3DC41A-180D-4B82-8E77-DD35CB2CD64B}" presName="hierChild2" presStyleCnt="0"/>
      <dgm:spPr/>
    </dgm:pt>
    <dgm:pt modelId="{A6326B6E-DF60-4A57-BB37-A8A93B6842BD}" type="pres">
      <dgm:prSet presAssocID="{715E3701-3A71-493C-A079-FECEF2F14CA9}" presName="Name19" presStyleLbl="parChTrans1D2" presStyleIdx="0" presStyleCnt="6"/>
      <dgm:spPr/>
    </dgm:pt>
    <dgm:pt modelId="{75A34D41-BF20-41DB-BB72-9CAA073408D7}" type="pres">
      <dgm:prSet presAssocID="{15197940-99D0-47D6-83E5-94E03EC3A4FD}" presName="Name21" presStyleCnt="0"/>
      <dgm:spPr/>
    </dgm:pt>
    <dgm:pt modelId="{0CAC0E9E-D404-45D3-8857-B645FDC184E6}" type="pres">
      <dgm:prSet presAssocID="{15197940-99D0-47D6-83E5-94E03EC3A4FD}" presName="level2Shape" presStyleLbl="node2" presStyleIdx="0" presStyleCnt="6" custScaleY="74427"/>
      <dgm:spPr/>
    </dgm:pt>
    <dgm:pt modelId="{9E489616-7657-4871-AA23-F1706AC94ABB}" type="pres">
      <dgm:prSet presAssocID="{15197940-99D0-47D6-83E5-94E03EC3A4FD}" presName="hierChild3" presStyleCnt="0"/>
      <dgm:spPr/>
    </dgm:pt>
    <dgm:pt modelId="{7C668E89-C4E4-4548-B4D0-28B6A61333D1}" type="pres">
      <dgm:prSet presAssocID="{B24184C3-3B94-4BC0-96FE-0838D71D6884}" presName="Name19" presStyleLbl="parChTrans1D2" presStyleIdx="1" presStyleCnt="6"/>
      <dgm:spPr/>
    </dgm:pt>
    <dgm:pt modelId="{50218B9F-A461-4B94-9838-061D39A2457A}" type="pres">
      <dgm:prSet presAssocID="{24F03A7D-F435-4CDF-81B5-43B7C62FAE81}" presName="Name21" presStyleCnt="0"/>
      <dgm:spPr/>
    </dgm:pt>
    <dgm:pt modelId="{5E36B7C0-931F-44B9-81FF-083A9C24D273}" type="pres">
      <dgm:prSet presAssocID="{24F03A7D-F435-4CDF-81B5-43B7C62FAE81}" presName="level2Shape" presStyleLbl="node2" presStyleIdx="1" presStyleCnt="6" custScaleY="71869"/>
      <dgm:spPr/>
    </dgm:pt>
    <dgm:pt modelId="{255F0A5F-D38D-42E8-8F40-41F8559620A2}" type="pres">
      <dgm:prSet presAssocID="{24F03A7D-F435-4CDF-81B5-43B7C62FAE81}" presName="hierChild3" presStyleCnt="0"/>
      <dgm:spPr/>
    </dgm:pt>
    <dgm:pt modelId="{B71B0AC7-C576-4EC8-9524-10DA7DC5C479}" type="pres">
      <dgm:prSet presAssocID="{640C6BF5-DC6D-4DB3-BF1F-C9C6DA9FBE58}" presName="Name19" presStyleLbl="parChTrans1D2" presStyleIdx="2" presStyleCnt="6"/>
      <dgm:spPr/>
    </dgm:pt>
    <dgm:pt modelId="{3379776E-2632-4F8F-AA51-6BB69F1DD6AE}" type="pres">
      <dgm:prSet presAssocID="{3AC69997-EB8B-498A-AC21-C022DE7DF146}" presName="Name21" presStyleCnt="0"/>
      <dgm:spPr/>
    </dgm:pt>
    <dgm:pt modelId="{FC341F67-24ED-4A6E-B781-3579B839F577}" type="pres">
      <dgm:prSet presAssocID="{3AC69997-EB8B-498A-AC21-C022DE7DF146}" presName="level2Shape" presStyleLbl="node2" presStyleIdx="2" presStyleCnt="6" custScaleY="69312"/>
      <dgm:spPr/>
    </dgm:pt>
    <dgm:pt modelId="{7F33B2A6-6935-42CF-9ADC-3353A0C68DDE}" type="pres">
      <dgm:prSet presAssocID="{3AC69997-EB8B-498A-AC21-C022DE7DF146}" presName="hierChild3" presStyleCnt="0"/>
      <dgm:spPr/>
    </dgm:pt>
    <dgm:pt modelId="{F25E30E3-902B-4D84-BB16-70C1984CD3E9}" type="pres">
      <dgm:prSet presAssocID="{DE4B0C5C-A10D-4E83-AB1F-584AB0735221}" presName="Name19" presStyleLbl="parChTrans1D2" presStyleIdx="3" presStyleCnt="6"/>
      <dgm:spPr/>
    </dgm:pt>
    <dgm:pt modelId="{797CAF84-45B6-4707-8F06-50F21204B96E}" type="pres">
      <dgm:prSet presAssocID="{185E8537-26CB-4BE1-98F7-3B71D514C531}" presName="Name21" presStyleCnt="0"/>
      <dgm:spPr/>
    </dgm:pt>
    <dgm:pt modelId="{98114A95-A899-40C9-B713-E3E8F74DA975}" type="pres">
      <dgm:prSet presAssocID="{185E8537-26CB-4BE1-98F7-3B71D514C531}" presName="level2Shape" presStyleLbl="node2" presStyleIdx="3" presStyleCnt="6" custScaleY="69312"/>
      <dgm:spPr/>
    </dgm:pt>
    <dgm:pt modelId="{1AD4212C-13F2-49D6-9597-DE07D2608064}" type="pres">
      <dgm:prSet presAssocID="{185E8537-26CB-4BE1-98F7-3B71D514C531}" presName="hierChild3" presStyleCnt="0"/>
      <dgm:spPr/>
    </dgm:pt>
    <dgm:pt modelId="{47F2F707-F088-4003-9DBD-6442CCDD7038}" type="pres">
      <dgm:prSet presAssocID="{4E81D8E6-D564-4744-8FFD-BB314D598F02}" presName="Name19" presStyleLbl="parChTrans1D2" presStyleIdx="4" presStyleCnt="6"/>
      <dgm:spPr/>
    </dgm:pt>
    <dgm:pt modelId="{8F671F2D-7F9E-4492-8496-F560BBFE2934}" type="pres">
      <dgm:prSet presAssocID="{6204E915-7D8F-4F02-8D7E-9A29AB90A4BC}" presName="Name21" presStyleCnt="0"/>
      <dgm:spPr/>
    </dgm:pt>
    <dgm:pt modelId="{65156D83-3D95-48D5-91B1-071E350D27CE}" type="pres">
      <dgm:prSet presAssocID="{6204E915-7D8F-4F02-8D7E-9A29AB90A4BC}" presName="level2Shape" presStyleLbl="node2" presStyleIdx="4" presStyleCnt="6" custScaleY="66754"/>
      <dgm:spPr/>
    </dgm:pt>
    <dgm:pt modelId="{CE0B9078-8554-4470-A706-7DE7EE9BD7CF}" type="pres">
      <dgm:prSet presAssocID="{6204E915-7D8F-4F02-8D7E-9A29AB90A4BC}" presName="hierChild3" presStyleCnt="0"/>
      <dgm:spPr/>
    </dgm:pt>
    <dgm:pt modelId="{EB40FF58-F7C5-41CD-91FD-B31A24CB96A0}" type="pres">
      <dgm:prSet presAssocID="{8EEC91B0-2CFB-42B8-B78A-8B64CE3B4E09}" presName="Name19" presStyleLbl="parChTrans1D2" presStyleIdx="5" presStyleCnt="6"/>
      <dgm:spPr/>
    </dgm:pt>
    <dgm:pt modelId="{0F032890-5F1E-47BC-A6D0-A07B58F23EF4}" type="pres">
      <dgm:prSet presAssocID="{6958A9C2-2778-490B-9C8C-EDDDA41751C6}" presName="Name21" presStyleCnt="0"/>
      <dgm:spPr/>
    </dgm:pt>
    <dgm:pt modelId="{B8B54B94-B48A-4194-B1CB-5294D65A5264}" type="pres">
      <dgm:prSet presAssocID="{6958A9C2-2778-490B-9C8C-EDDDA41751C6}" presName="level2Shape" presStyleLbl="node2" presStyleIdx="5" presStyleCnt="6" custScaleY="66754"/>
      <dgm:spPr/>
    </dgm:pt>
    <dgm:pt modelId="{00A20F4F-E487-436A-909B-245933AE985D}" type="pres">
      <dgm:prSet presAssocID="{6958A9C2-2778-490B-9C8C-EDDDA41751C6}" presName="hierChild3" presStyleCnt="0"/>
      <dgm:spPr/>
    </dgm:pt>
    <dgm:pt modelId="{BD722E08-EBD8-4267-AF74-A5BEBD4F7FD1}" type="pres">
      <dgm:prSet presAssocID="{244B9067-8443-4447-BF0E-EF977DB4DC81}" presName="bgShapesFlow" presStyleCnt="0"/>
      <dgm:spPr/>
    </dgm:pt>
  </dgm:ptLst>
  <dgm:cxnLst>
    <dgm:cxn modelId="{04800209-5E87-4B8A-8505-0762D5F19427}" type="presOf" srcId="{15197940-99D0-47D6-83E5-94E03EC3A4FD}" destId="{0CAC0E9E-D404-45D3-8857-B645FDC184E6}" srcOrd="0" destOrd="0" presId="urn:microsoft.com/office/officeart/2005/8/layout/hierarchy6"/>
    <dgm:cxn modelId="{DF55FD12-8384-40D3-AF6D-A655EF848887}" srcId="{CC3DC41A-180D-4B82-8E77-DD35CB2CD64B}" destId="{24F03A7D-F435-4CDF-81B5-43B7C62FAE81}" srcOrd="1" destOrd="0" parTransId="{B24184C3-3B94-4BC0-96FE-0838D71D6884}" sibTransId="{45C80215-5706-4794-860C-9C33B2C88727}"/>
    <dgm:cxn modelId="{DEA48D24-3633-4617-9D79-2039A989886C}" type="presOf" srcId="{B24184C3-3B94-4BC0-96FE-0838D71D6884}" destId="{7C668E89-C4E4-4548-B4D0-28B6A61333D1}" srcOrd="0" destOrd="0" presId="urn:microsoft.com/office/officeart/2005/8/layout/hierarchy6"/>
    <dgm:cxn modelId="{8CDDE62A-C36A-4958-A280-762EEE0E3E0C}" srcId="{CC3DC41A-180D-4B82-8E77-DD35CB2CD64B}" destId="{6958A9C2-2778-490B-9C8C-EDDDA41751C6}" srcOrd="5" destOrd="0" parTransId="{8EEC91B0-2CFB-42B8-B78A-8B64CE3B4E09}" sibTransId="{2D91742C-EBED-4C14-BD19-C16BEA4B72BB}"/>
    <dgm:cxn modelId="{82FEA533-6086-4DA0-8C73-A036E66A9CCE}" srcId="{244B9067-8443-4447-BF0E-EF977DB4DC81}" destId="{CC3DC41A-180D-4B82-8E77-DD35CB2CD64B}" srcOrd="0" destOrd="0" parTransId="{5B51B2BB-CBF4-45A2-B557-183BD1B33FAE}" sibTransId="{AD8C6011-8190-4AB6-93CF-1F4DD784F071}"/>
    <dgm:cxn modelId="{D4B3D740-FD25-46D3-98E4-2351550ECD32}" type="presOf" srcId="{DE4B0C5C-A10D-4E83-AB1F-584AB0735221}" destId="{F25E30E3-902B-4D84-BB16-70C1984CD3E9}" srcOrd="0" destOrd="0" presId="urn:microsoft.com/office/officeart/2005/8/layout/hierarchy6"/>
    <dgm:cxn modelId="{FFDDA26E-807C-4F19-8EC2-60AF8E2600F4}" srcId="{CC3DC41A-180D-4B82-8E77-DD35CB2CD64B}" destId="{15197940-99D0-47D6-83E5-94E03EC3A4FD}" srcOrd="0" destOrd="0" parTransId="{715E3701-3A71-493C-A079-FECEF2F14CA9}" sibTransId="{4AB53447-C710-425D-AD6B-56FA906016DC}"/>
    <dgm:cxn modelId="{30D50772-1F9B-45F7-BB5A-2B6BD8872A5F}" type="presOf" srcId="{3AC69997-EB8B-498A-AC21-C022DE7DF146}" destId="{FC341F67-24ED-4A6E-B781-3579B839F577}" srcOrd="0" destOrd="0" presId="urn:microsoft.com/office/officeart/2005/8/layout/hierarchy6"/>
    <dgm:cxn modelId="{A5C34B55-2274-42AD-BAB7-345031DFFAEA}" type="presOf" srcId="{8EEC91B0-2CFB-42B8-B78A-8B64CE3B4E09}" destId="{EB40FF58-F7C5-41CD-91FD-B31A24CB96A0}" srcOrd="0" destOrd="0" presId="urn:microsoft.com/office/officeart/2005/8/layout/hierarchy6"/>
    <dgm:cxn modelId="{320F8075-067F-4B43-A766-9539B5D180E7}" type="presOf" srcId="{244B9067-8443-4447-BF0E-EF977DB4DC81}" destId="{51F57839-94DF-4E58-A620-75F63D1ABE0E}" srcOrd="0" destOrd="0" presId="urn:microsoft.com/office/officeart/2005/8/layout/hierarchy6"/>
    <dgm:cxn modelId="{1DE0A155-41BC-46AC-80EB-CB74944D975F}" type="presOf" srcId="{CC3DC41A-180D-4B82-8E77-DD35CB2CD64B}" destId="{E93461FA-6B08-48D8-ADC6-392162D13A41}" srcOrd="0" destOrd="0" presId="urn:microsoft.com/office/officeart/2005/8/layout/hierarchy6"/>
    <dgm:cxn modelId="{74DDCE90-F0EA-4BE2-AE66-ADBC5E68BF20}" srcId="{CC3DC41A-180D-4B82-8E77-DD35CB2CD64B}" destId="{6204E915-7D8F-4F02-8D7E-9A29AB90A4BC}" srcOrd="4" destOrd="0" parTransId="{4E81D8E6-D564-4744-8FFD-BB314D598F02}" sibTransId="{006F3427-952D-4D0D-A504-CC85F9ECA9D3}"/>
    <dgm:cxn modelId="{B2509392-D9FD-4041-AF5E-1EDD19E63FA8}" type="presOf" srcId="{6204E915-7D8F-4F02-8D7E-9A29AB90A4BC}" destId="{65156D83-3D95-48D5-91B1-071E350D27CE}" srcOrd="0" destOrd="0" presId="urn:microsoft.com/office/officeart/2005/8/layout/hierarchy6"/>
    <dgm:cxn modelId="{8ADCD995-70DC-44F9-BA14-31000B00C794}" srcId="{CC3DC41A-180D-4B82-8E77-DD35CB2CD64B}" destId="{185E8537-26CB-4BE1-98F7-3B71D514C531}" srcOrd="3" destOrd="0" parTransId="{DE4B0C5C-A10D-4E83-AB1F-584AB0735221}" sibTransId="{1D789F5C-CDDF-47BA-B289-873547C3AE2B}"/>
    <dgm:cxn modelId="{8AAFBEAC-8D12-4595-AC43-89F1916A1484}" type="presOf" srcId="{715E3701-3A71-493C-A079-FECEF2F14CA9}" destId="{A6326B6E-DF60-4A57-BB37-A8A93B6842BD}" srcOrd="0" destOrd="0" presId="urn:microsoft.com/office/officeart/2005/8/layout/hierarchy6"/>
    <dgm:cxn modelId="{15B2CABE-673E-41E8-8E96-957F69A0F7E7}" srcId="{CC3DC41A-180D-4B82-8E77-DD35CB2CD64B}" destId="{3AC69997-EB8B-498A-AC21-C022DE7DF146}" srcOrd="2" destOrd="0" parTransId="{640C6BF5-DC6D-4DB3-BF1F-C9C6DA9FBE58}" sibTransId="{F3D7A2C9-8FAA-451A-87C8-2216DF608B07}"/>
    <dgm:cxn modelId="{7B4CCECE-76F0-47D4-A041-C678B7E539A5}" type="presOf" srcId="{24F03A7D-F435-4CDF-81B5-43B7C62FAE81}" destId="{5E36B7C0-931F-44B9-81FF-083A9C24D273}" srcOrd="0" destOrd="0" presId="urn:microsoft.com/office/officeart/2005/8/layout/hierarchy6"/>
    <dgm:cxn modelId="{B4B51BD4-80A9-42E1-988F-B28C8FD098D8}" type="presOf" srcId="{640C6BF5-DC6D-4DB3-BF1F-C9C6DA9FBE58}" destId="{B71B0AC7-C576-4EC8-9524-10DA7DC5C479}" srcOrd="0" destOrd="0" presId="urn:microsoft.com/office/officeart/2005/8/layout/hierarchy6"/>
    <dgm:cxn modelId="{074AB1D4-BCF7-4193-A3D8-38BD015E1474}" type="presOf" srcId="{6958A9C2-2778-490B-9C8C-EDDDA41751C6}" destId="{B8B54B94-B48A-4194-B1CB-5294D65A5264}" srcOrd="0" destOrd="0" presId="urn:microsoft.com/office/officeart/2005/8/layout/hierarchy6"/>
    <dgm:cxn modelId="{176739EE-91EB-4F2A-BC77-FAF3544AD5E0}" type="presOf" srcId="{185E8537-26CB-4BE1-98F7-3B71D514C531}" destId="{98114A95-A899-40C9-B713-E3E8F74DA975}" srcOrd="0" destOrd="0" presId="urn:microsoft.com/office/officeart/2005/8/layout/hierarchy6"/>
    <dgm:cxn modelId="{04C39FFD-27EF-4B32-9BCB-809D56D70F24}" type="presOf" srcId="{4E81D8E6-D564-4744-8FFD-BB314D598F02}" destId="{47F2F707-F088-4003-9DBD-6442CCDD7038}" srcOrd="0" destOrd="0" presId="urn:microsoft.com/office/officeart/2005/8/layout/hierarchy6"/>
    <dgm:cxn modelId="{F2A14989-69F5-446A-B5DB-202EFBFB6EE9}" type="presParOf" srcId="{51F57839-94DF-4E58-A620-75F63D1ABE0E}" destId="{B534C3EE-99B5-4C77-86CA-BF5801C5D52D}" srcOrd="0" destOrd="0" presId="urn:microsoft.com/office/officeart/2005/8/layout/hierarchy6"/>
    <dgm:cxn modelId="{219085A3-5028-4011-885F-C73A37BC5AFB}" type="presParOf" srcId="{B534C3EE-99B5-4C77-86CA-BF5801C5D52D}" destId="{AAB76846-8B68-474B-93DF-AFCACAB2CAE6}" srcOrd="0" destOrd="0" presId="urn:microsoft.com/office/officeart/2005/8/layout/hierarchy6"/>
    <dgm:cxn modelId="{3FB9F6CE-9B25-49EF-A7B0-39E85F61ED34}" type="presParOf" srcId="{AAB76846-8B68-474B-93DF-AFCACAB2CAE6}" destId="{22B80B29-288A-4D10-9E8B-1805E6BB9796}" srcOrd="0" destOrd="0" presId="urn:microsoft.com/office/officeart/2005/8/layout/hierarchy6"/>
    <dgm:cxn modelId="{5A6C4FF1-0A95-4E14-AC62-4EDB49DC1294}" type="presParOf" srcId="{22B80B29-288A-4D10-9E8B-1805E6BB9796}" destId="{E93461FA-6B08-48D8-ADC6-392162D13A41}" srcOrd="0" destOrd="0" presId="urn:microsoft.com/office/officeart/2005/8/layout/hierarchy6"/>
    <dgm:cxn modelId="{C9BD21DC-325F-47E6-B74F-0DC009062A79}" type="presParOf" srcId="{22B80B29-288A-4D10-9E8B-1805E6BB9796}" destId="{2B839A75-8237-4CFA-8281-8D4077D42B57}" srcOrd="1" destOrd="0" presId="urn:microsoft.com/office/officeart/2005/8/layout/hierarchy6"/>
    <dgm:cxn modelId="{9F4661C6-1B7A-4D0C-A8A4-AE2763FDEEA4}" type="presParOf" srcId="{2B839A75-8237-4CFA-8281-8D4077D42B57}" destId="{A6326B6E-DF60-4A57-BB37-A8A93B6842BD}" srcOrd="0" destOrd="0" presId="urn:microsoft.com/office/officeart/2005/8/layout/hierarchy6"/>
    <dgm:cxn modelId="{95191638-B192-4B61-BAA0-8A9B66E10ED0}" type="presParOf" srcId="{2B839A75-8237-4CFA-8281-8D4077D42B57}" destId="{75A34D41-BF20-41DB-BB72-9CAA073408D7}" srcOrd="1" destOrd="0" presId="urn:microsoft.com/office/officeart/2005/8/layout/hierarchy6"/>
    <dgm:cxn modelId="{DD814166-28FB-4DA9-BC1E-918F42D31050}" type="presParOf" srcId="{75A34D41-BF20-41DB-BB72-9CAA073408D7}" destId="{0CAC0E9E-D404-45D3-8857-B645FDC184E6}" srcOrd="0" destOrd="0" presId="urn:microsoft.com/office/officeart/2005/8/layout/hierarchy6"/>
    <dgm:cxn modelId="{481C5C0A-CA01-4F06-89A9-AC21E0781F37}" type="presParOf" srcId="{75A34D41-BF20-41DB-BB72-9CAA073408D7}" destId="{9E489616-7657-4871-AA23-F1706AC94ABB}" srcOrd="1" destOrd="0" presId="urn:microsoft.com/office/officeart/2005/8/layout/hierarchy6"/>
    <dgm:cxn modelId="{00E97C2F-BE26-4F5A-953D-F417108130C5}" type="presParOf" srcId="{2B839A75-8237-4CFA-8281-8D4077D42B57}" destId="{7C668E89-C4E4-4548-B4D0-28B6A61333D1}" srcOrd="2" destOrd="0" presId="urn:microsoft.com/office/officeart/2005/8/layout/hierarchy6"/>
    <dgm:cxn modelId="{9E4B28BE-83AD-4577-ACF8-5167587ED64A}" type="presParOf" srcId="{2B839A75-8237-4CFA-8281-8D4077D42B57}" destId="{50218B9F-A461-4B94-9838-061D39A2457A}" srcOrd="3" destOrd="0" presId="urn:microsoft.com/office/officeart/2005/8/layout/hierarchy6"/>
    <dgm:cxn modelId="{B088A9BA-AD8D-45DC-90CB-D748EEEE972E}" type="presParOf" srcId="{50218B9F-A461-4B94-9838-061D39A2457A}" destId="{5E36B7C0-931F-44B9-81FF-083A9C24D273}" srcOrd="0" destOrd="0" presId="urn:microsoft.com/office/officeart/2005/8/layout/hierarchy6"/>
    <dgm:cxn modelId="{2DB145F0-8D18-41E5-BBF9-EA85585D5EEF}" type="presParOf" srcId="{50218B9F-A461-4B94-9838-061D39A2457A}" destId="{255F0A5F-D38D-42E8-8F40-41F8559620A2}" srcOrd="1" destOrd="0" presId="urn:microsoft.com/office/officeart/2005/8/layout/hierarchy6"/>
    <dgm:cxn modelId="{5C0052B4-7474-469F-AC8C-CA7B4AD52521}" type="presParOf" srcId="{2B839A75-8237-4CFA-8281-8D4077D42B57}" destId="{B71B0AC7-C576-4EC8-9524-10DA7DC5C479}" srcOrd="4" destOrd="0" presId="urn:microsoft.com/office/officeart/2005/8/layout/hierarchy6"/>
    <dgm:cxn modelId="{2A107859-9A36-43A9-B6F6-139CEFAEA2DF}" type="presParOf" srcId="{2B839A75-8237-4CFA-8281-8D4077D42B57}" destId="{3379776E-2632-4F8F-AA51-6BB69F1DD6AE}" srcOrd="5" destOrd="0" presId="urn:microsoft.com/office/officeart/2005/8/layout/hierarchy6"/>
    <dgm:cxn modelId="{AF75BFEE-5B30-4EF7-A384-6DD23EDF3CE7}" type="presParOf" srcId="{3379776E-2632-4F8F-AA51-6BB69F1DD6AE}" destId="{FC341F67-24ED-4A6E-B781-3579B839F577}" srcOrd="0" destOrd="0" presId="urn:microsoft.com/office/officeart/2005/8/layout/hierarchy6"/>
    <dgm:cxn modelId="{3488DAD8-57FC-489C-A2F8-04A140F2D558}" type="presParOf" srcId="{3379776E-2632-4F8F-AA51-6BB69F1DD6AE}" destId="{7F33B2A6-6935-42CF-9ADC-3353A0C68DDE}" srcOrd="1" destOrd="0" presId="urn:microsoft.com/office/officeart/2005/8/layout/hierarchy6"/>
    <dgm:cxn modelId="{07F59968-3522-4F80-82D7-4BFAEB471191}" type="presParOf" srcId="{2B839A75-8237-4CFA-8281-8D4077D42B57}" destId="{F25E30E3-902B-4D84-BB16-70C1984CD3E9}" srcOrd="6" destOrd="0" presId="urn:microsoft.com/office/officeart/2005/8/layout/hierarchy6"/>
    <dgm:cxn modelId="{715656C4-D424-48E2-A1BE-969D17D79B0A}" type="presParOf" srcId="{2B839A75-8237-4CFA-8281-8D4077D42B57}" destId="{797CAF84-45B6-4707-8F06-50F21204B96E}" srcOrd="7" destOrd="0" presId="urn:microsoft.com/office/officeart/2005/8/layout/hierarchy6"/>
    <dgm:cxn modelId="{C4A3B8DA-BB86-474C-A3BA-1483CF57436B}" type="presParOf" srcId="{797CAF84-45B6-4707-8F06-50F21204B96E}" destId="{98114A95-A899-40C9-B713-E3E8F74DA975}" srcOrd="0" destOrd="0" presId="urn:microsoft.com/office/officeart/2005/8/layout/hierarchy6"/>
    <dgm:cxn modelId="{86C2733E-DC17-431C-B148-BE8EAE708AEF}" type="presParOf" srcId="{797CAF84-45B6-4707-8F06-50F21204B96E}" destId="{1AD4212C-13F2-49D6-9597-DE07D2608064}" srcOrd="1" destOrd="0" presId="urn:microsoft.com/office/officeart/2005/8/layout/hierarchy6"/>
    <dgm:cxn modelId="{49EB4260-0B28-43E3-A234-185C8CBCE2B0}" type="presParOf" srcId="{2B839A75-8237-4CFA-8281-8D4077D42B57}" destId="{47F2F707-F088-4003-9DBD-6442CCDD7038}" srcOrd="8" destOrd="0" presId="urn:microsoft.com/office/officeart/2005/8/layout/hierarchy6"/>
    <dgm:cxn modelId="{E2FE52C5-C733-4FCC-8595-A8E68AFA76E8}" type="presParOf" srcId="{2B839A75-8237-4CFA-8281-8D4077D42B57}" destId="{8F671F2D-7F9E-4492-8496-F560BBFE2934}" srcOrd="9" destOrd="0" presId="urn:microsoft.com/office/officeart/2005/8/layout/hierarchy6"/>
    <dgm:cxn modelId="{6FB2043A-209D-4173-84A7-6A5D36106896}" type="presParOf" srcId="{8F671F2D-7F9E-4492-8496-F560BBFE2934}" destId="{65156D83-3D95-48D5-91B1-071E350D27CE}" srcOrd="0" destOrd="0" presId="urn:microsoft.com/office/officeart/2005/8/layout/hierarchy6"/>
    <dgm:cxn modelId="{FFA45368-27F4-496F-B590-AD52848503A6}" type="presParOf" srcId="{8F671F2D-7F9E-4492-8496-F560BBFE2934}" destId="{CE0B9078-8554-4470-A706-7DE7EE9BD7CF}" srcOrd="1" destOrd="0" presId="urn:microsoft.com/office/officeart/2005/8/layout/hierarchy6"/>
    <dgm:cxn modelId="{1766BA66-9388-4B1E-B671-638AD186ABC1}" type="presParOf" srcId="{2B839A75-8237-4CFA-8281-8D4077D42B57}" destId="{EB40FF58-F7C5-41CD-91FD-B31A24CB96A0}" srcOrd="10" destOrd="0" presId="urn:microsoft.com/office/officeart/2005/8/layout/hierarchy6"/>
    <dgm:cxn modelId="{50EEE6B9-8E53-4678-B6CC-CAE5842BB344}" type="presParOf" srcId="{2B839A75-8237-4CFA-8281-8D4077D42B57}" destId="{0F032890-5F1E-47BC-A6D0-A07B58F23EF4}" srcOrd="11" destOrd="0" presId="urn:microsoft.com/office/officeart/2005/8/layout/hierarchy6"/>
    <dgm:cxn modelId="{DC5728D3-94DE-4C36-B823-428B37F3D4B2}" type="presParOf" srcId="{0F032890-5F1E-47BC-A6D0-A07B58F23EF4}" destId="{B8B54B94-B48A-4194-B1CB-5294D65A5264}" srcOrd="0" destOrd="0" presId="urn:microsoft.com/office/officeart/2005/8/layout/hierarchy6"/>
    <dgm:cxn modelId="{F90F62E3-3D1A-4FCF-99E6-B2E8B044AB5E}" type="presParOf" srcId="{0F032890-5F1E-47BC-A6D0-A07B58F23EF4}" destId="{00A20F4F-E487-436A-909B-245933AE985D}" srcOrd="1" destOrd="0" presId="urn:microsoft.com/office/officeart/2005/8/layout/hierarchy6"/>
    <dgm:cxn modelId="{273EE2C3-2341-46DE-9013-1457AED96601}" type="presParOf" srcId="{51F57839-94DF-4E58-A620-75F63D1ABE0E}" destId="{BD722E08-EBD8-4267-AF74-A5BEBD4F7FD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CD0EE-7660-4795-A7E0-23894B119A12}">
      <dsp:nvSpPr>
        <dsp:cNvPr id="0" name=""/>
        <dsp:cNvSpPr/>
      </dsp:nvSpPr>
      <dsp:spPr>
        <a:xfrm>
          <a:off x="0" y="594655"/>
          <a:ext cx="1914011" cy="521692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Customers</a:t>
          </a:r>
          <a:endParaRPr lang="en-IN" sz="2500" kern="1200" dirty="0">
            <a:solidFill>
              <a:schemeClr val="bg1"/>
            </a:solidFill>
          </a:endParaRPr>
        </a:p>
      </dsp:txBody>
      <dsp:txXfrm>
        <a:off x="15280" y="609935"/>
        <a:ext cx="1883451" cy="491132"/>
      </dsp:txXfrm>
    </dsp:sp>
    <dsp:sp modelId="{374481E1-9042-4957-A502-7B35104ACE7C}">
      <dsp:nvSpPr>
        <dsp:cNvPr id="0" name=""/>
        <dsp:cNvSpPr/>
      </dsp:nvSpPr>
      <dsp:spPr>
        <a:xfrm>
          <a:off x="191401" y="1116347"/>
          <a:ext cx="191401" cy="452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472"/>
              </a:lnTo>
              <a:lnTo>
                <a:pt x="191401" y="4524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9F08B-CBD8-48AB-97A0-29D0D1DAF489}">
      <dsp:nvSpPr>
        <dsp:cNvPr id="0" name=""/>
        <dsp:cNvSpPr/>
      </dsp:nvSpPr>
      <dsp:spPr>
        <a:xfrm>
          <a:off x="382802" y="1355598"/>
          <a:ext cx="1531208" cy="42644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Croma</a:t>
          </a:r>
          <a:endParaRPr lang="en-IN" sz="2100" kern="1200" dirty="0"/>
        </a:p>
      </dsp:txBody>
      <dsp:txXfrm>
        <a:off x="395292" y="1368088"/>
        <a:ext cx="1506228" cy="401461"/>
      </dsp:txXfrm>
    </dsp:sp>
    <dsp:sp modelId="{8471B005-CBD5-437E-81AB-E88B049A2D9C}">
      <dsp:nvSpPr>
        <dsp:cNvPr id="0" name=""/>
        <dsp:cNvSpPr/>
      </dsp:nvSpPr>
      <dsp:spPr>
        <a:xfrm>
          <a:off x="191401" y="1116347"/>
          <a:ext cx="191401" cy="1142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205"/>
              </a:lnTo>
              <a:lnTo>
                <a:pt x="191401" y="11422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167EB-9F1C-4A7D-963F-06EA15CBC1AE}">
      <dsp:nvSpPr>
        <dsp:cNvPr id="0" name=""/>
        <dsp:cNvSpPr/>
      </dsp:nvSpPr>
      <dsp:spPr>
        <a:xfrm>
          <a:off x="382802" y="2021292"/>
          <a:ext cx="1531208" cy="474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Best Buy</a:t>
          </a:r>
          <a:endParaRPr lang="en-IN" sz="2100" kern="1200" dirty="0"/>
        </a:p>
      </dsp:txBody>
      <dsp:txXfrm>
        <a:off x="396700" y="2035190"/>
        <a:ext cx="1503412" cy="446725"/>
      </dsp:txXfrm>
    </dsp:sp>
    <dsp:sp modelId="{1D227498-0397-46FF-A782-4280E2574A05}">
      <dsp:nvSpPr>
        <dsp:cNvPr id="0" name=""/>
        <dsp:cNvSpPr/>
      </dsp:nvSpPr>
      <dsp:spPr>
        <a:xfrm>
          <a:off x="191401" y="1116347"/>
          <a:ext cx="191401" cy="1825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5942"/>
              </a:lnTo>
              <a:lnTo>
                <a:pt x="191401" y="1825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8214D-3DB3-4F73-AED5-5A7CF8412C0A}">
      <dsp:nvSpPr>
        <dsp:cNvPr id="0" name=""/>
        <dsp:cNvSpPr/>
      </dsp:nvSpPr>
      <dsp:spPr>
        <a:xfrm>
          <a:off x="382802" y="2735065"/>
          <a:ext cx="1531208" cy="4144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Staples</a:t>
          </a:r>
          <a:endParaRPr lang="en-IN" sz="2100" kern="1200" dirty="0"/>
        </a:p>
      </dsp:txBody>
      <dsp:txXfrm>
        <a:off x="394941" y="2747204"/>
        <a:ext cx="1506930" cy="390172"/>
      </dsp:txXfrm>
    </dsp:sp>
    <dsp:sp modelId="{B2B0339C-ED5E-4611-9280-11894470C9BB}">
      <dsp:nvSpPr>
        <dsp:cNvPr id="0" name=""/>
        <dsp:cNvSpPr/>
      </dsp:nvSpPr>
      <dsp:spPr>
        <a:xfrm>
          <a:off x="191401" y="1116347"/>
          <a:ext cx="191401" cy="2468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385"/>
              </a:lnTo>
              <a:lnTo>
                <a:pt x="191401" y="24683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5C379-6D9A-4C05-9011-0DB258AC0AD2}">
      <dsp:nvSpPr>
        <dsp:cNvPr id="0" name=""/>
        <dsp:cNvSpPr/>
      </dsp:nvSpPr>
      <dsp:spPr>
        <a:xfrm>
          <a:off x="382802" y="3388766"/>
          <a:ext cx="1531208" cy="391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Flipkart</a:t>
          </a:r>
          <a:endParaRPr lang="en-IN" sz="2100" kern="1200" dirty="0"/>
        </a:p>
      </dsp:txBody>
      <dsp:txXfrm>
        <a:off x="394281" y="3400245"/>
        <a:ext cx="1508250" cy="368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C299-3094-4834-8FEA-2A9CD0A27C56}">
      <dsp:nvSpPr>
        <dsp:cNvPr id="0" name=""/>
        <dsp:cNvSpPr/>
      </dsp:nvSpPr>
      <dsp:spPr>
        <a:xfrm rot="10800000" flipV="1">
          <a:off x="817521" y="988563"/>
          <a:ext cx="3863784" cy="48308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Customers Platforms</a:t>
          </a:r>
          <a:endParaRPr lang="en-IN" sz="2500" kern="1200" dirty="0">
            <a:solidFill>
              <a:schemeClr val="bg1"/>
            </a:solidFill>
          </a:endParaRPr>
        </a:p>
      </dsp:txBody>
      <dsp:txXfrm rot="-10800000">
        <a:off x="831670" y="1002712"/>
        <a:ext cx="3835486" cy="454787"/>
      </dsp:txXfrm>
    </dsp:sp>
    <dsp:sp modelId="{A7917BC6-F575-47C6-AD50-D26FBECEFC6E}">
      <dsp:nvSpPr>
        <dsp:cNvPr id="0" name=""/>
        <dsp:cNvSpPr/>
      </dsp:nvSpPr>
      <dsp:spPr>
        <a:xfrm>
          <a:off x="1316949" y="1471648"/>
          <a:ext cx="1432464" cy="582627"/>
        </a:xfrm>
        <a:custGeom>
          <a:avLst/>
          <a:gdLst/>
          <a:ahLst/>
          <a:cxnLst/>
          <a:rect l="0" t="0" r="0" b="0"/>
          <a:pathLst>
            <a:path>
              <a:moveTo>
                <a:pt x="1432464" y="0"/>
              </a:moveTo>
              <a:lnTo>
                <a:pt x="1432464" y="291313"/>
              </a:lnTo>
              <a:lnTo>
                <a:pt x="0" y="291313"/>
              </a:lnTo>
              <a:lnTo>
                <a:pt x="0" y="5826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0757B-4242-4D0C-9D69-AB5CCB3CA503}">
      <dsp:nvSpPr>
        <dsp:cNvPr id="0" name=""/>
        <dsp:cNvSpPr/>
      </dsp:nvSpPr>
      <dsp:spPr>
        <a:xfrm>
          <a:off x="392138" y="2054276"/>
          <a:ext cx="1849621" cy="49433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Brick &amp; Mortar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406617" y="2068755"/>
        <a:ext cx="1820663" cy="465377"/>
      </dsp:txXfrm>
    </dsp:sp>
    <dsp:sp modelId="{5C3FDE1D-8902-46BB-9569-A5CB098A64EE}">
      <dsp:nvSpPr>
        <dsp:cNvPr id="0" name=""/>
        <dsp:cNvSpPr/>
      </dsp:nvSpPr>
      <dsp:spPr>
        <a:xfrm>
          <a:off x="574326" y="2548611"/>
          <a:ext cx="742622" cy="304665"/>
        </a:xfrm>
        <a:custGeom>
          <a:avLst/>
          <a:gdLst/>
          <a:ahLst/>
          <a:cxnLst/>
          <a:rect l="0" t="0" r="0" b="0"/>
          <a:pathLst>
            <a:path>
              <a:moveTo>
                <a:pt x="742622" y="0"/>
              </a:moveTo>
              <a:lnTo>
                <a:pt x="742622" y="152332"/>
              </a:lnTo>
              <a:lnTo>
                <a:pt x="0" y="152332"/>
              </a:lnTo>
              <a:lnTo>
                <a:pt x="0" y="304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5D2E-F61A-485A-914F-B6D711D81C80}">
      <dsp:nvSpPr>
        <dsp:cNvPr id="0" name=""/>
        <dsp:cNvSpPr/>
      </dsp:nvSpPr>
      <dsp:spPr>
        <a:xfrm>
          <a:off x="3078" y="2853276"/>
          <a:ext cx="1142496" cy="48233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Croma</a:t>
          </a:r>
          <a:endParaRPr lang="en-IN" sz="1900" b="1" kern="1200" dirty="0">
            <a:solidFill>
              <a:schemeClr val="tx1"/>
            </a:solidFill>
          </a:endParaRPr>
        </a:p>
      </dsp:txBody>
      <dsp:txXfrm>
        <a:off x="17205" y="2867403"/>
        <a:ext cx="1114242" cy="454084"/>
      </dsp:txXfrm>
    </dsp:sp>
    <dsp:sp modelId="{A91C4358-B16C-40F6-AFB8-05813C485E75}">
      <dsp:nvSpPr>
        <dsp:cNvPr id="0" name=""/>
        <dsp:cNvSpPr/>
      </dsp:nvSpPr>
      <dsp:spPr>
        <a:xfrm>
          <a:off x="1316949" y="2548611"/>
          <a:ext cx="742622" cy="304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32"/>
              </a:lnTo>
              <a:lnTo>
                <a:pt x="742622" y="152332"/>
              </a:lnTo>
              <a:lnTo>
                <a:pt x="742622" y="304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06163-B86E-4546-8898-54824032B2F1}">
      <dsp:nvSpPr>
        <dsp:cNvPr id="0" name=""/>
        <dsp:cNvSpPr/>
      </dsp:nvSpPr>
      <dsp:spPr>
        <a:xfrm>
          <a:off x="1488323" y="2853276"/>
          <a:ext cx="1142496" cy="46454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Best Buy </a:t>
          </a:r>
          <a:endParaRPr lang="en-IN" sz="1900" b="1" kern="1200" dirty="0">
            <a:solidFill>
              <a:schemeClr val="tx1"/>
            </a:solidFill>
          </a:endParaRPr>
        </a:p>
      </dsp:txBody>
      <dsp:txXfrm>
        <a:off x="1501929" y="2866882"/>
        <a:ext cx="1115284" cy="437334"/>
      </dsp:txXfrm>
    </dsp:sp>
    <dsp:sp modelId="{C50EAC3E-D365-4050-951E-418FB7872D54}">
      <dsp:nvSpPr>
        <dsp:cNvPr id="0" name=""/>
        <dsp:cNvSpPr/>
      </dsp:nvSpPr>
      <dsp:spPr>
        <a:xfrm>
          <a:off x="2749413" y="1471648"/>
          <a:ext cx="1538025" cy="582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313"/>
              </a:lnTo>
              <a:lnTo>
                <a:pt x="1538025" y="291313"/>
              </a:lnTo>
              <a:lnTo>
                <a:pt x="1538025" y="5826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71E66-0B49-46BA-984C-EC46061AACFF}">
      <dsp:nvSpPr>
        <dsp:cNvPr id="0" name=""/>
        <dsp:cNvSpPr/>
      </dsp:nvSpPr>
      <dsp:spPr>
        <a:xfrm>
          <a:off x="3442437" y="2054276"/>
          <a:ext cx="1690003" cy="46658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E-Commerce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3456103" y="2067942"/>
        <a:ext cx="1662671" cy="439248"/>
      </dsp:txXfrm>
    </dsp:sp>
    <dsp:sp modelId="{7EF1B426-B13D-4532-87AF-CA0A76392291}">
      <dsp:nvSpPr>
        <dsp:cNvPr id="0" name=""/>
        <dsp:cNvSpPr/>
      </dsp:nvSpPr>
      <dsp:spPr>
        <a:xfrm>
          <a:off x="3544816" y="2520856"/>
          <a:ext cx="742622" cy="304665"/>
        </a:xfrm>
        <a:custGeom>
          <a:avLst/>
          <a:gdLst/>
          <a:ahLst/>
          <a:cxnLst/>
          <a:rect l="0" t="0" r="0" b="0"/>
          <a:pathLst>
            <a:path>
              <a:moveTo>
                <a:pt x="742622" y="0"/>
              </a:moveTo>
              <a:lnTo>
                <a:pt x="742622" y="152332"/>
              </a:lnTo>
              <a:lnTo>
                <a:pt x="0" y="152332"/>
              </a:lnTo>
              <a:lnTo>
                <a:pt x="0" y="304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63156-13BA-45FA-9584-295221285097}">
      <dsp:nvSpPr>
        <dsp:cNvPr id="0" name=""/>
        <dsp:cNvSpPr/>
      </dsp:nvSpPr>
      <dsp:spPr>
        <a:xfrm>
          <a:off x="2973568" y="2825521"/>
          <a:ext cx="1142496" cy="45262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Amazon</a:t>
          </a:r>
          <a:endParaRPr lang="en-IN" sz="1900" b="1" kern="1200" dirty="0">
            <a:solidFill>
              <a:schemeClr val="tx1"/>
            </a:solidFill>
          </a:endParaRPr>
        </a:p>
      </dsp:txBody>
      <dsp:txXfrm>
        <a:off x="2986825" y="2838778"/>
        <a:ext cx="1115982" cy="426112"/>
      </dsp:txXfrm>
    </dsp:sp>
    <dsp:sp modelId="{90902706-6596-4801-8953-E52FF87B7858}">
      <dsp:nvSpPr>
        <dsp:cNvPr id="0" name=""/>
        <dsp:cNvSpPr/>
      </dsp:nvSpPr>
      <dsp:spPr>
        <a:xfrm>
          <a:off x="4287438" y="2520856"/>
          <a:ext cx="717259" cy="315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782"/>
              </a:lnTo>
              <a:lnTo>
                <a:pt x="717259" y="157782"/>
              </a:lnTo>
              <a:lnTo>
                <a:pt x="717259" y="3155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CB645-61FF-4DD5-9336-0BBA306AA782}">
      <dsp:nvSpPr>
        <dsp:cNvPr id="0" name=""/>
        <dsp:cNvSpPr/>
      </dsp:nvSpPr>
      <dsp:spPr>
        <a:xfrm>
          <a:off x="4433449" y="2836421"/>
          <a:ext cx="1142496" cy="476763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Flipkart</a:t>
          </a:r>
          <a:endParaRPr lang="en-IN" sz="1900" b="1" kern="1200" dirty="0">
            <a:solidFill>
              <a:schemeClr val="tx1"/>
            </a:solidFill>
          </a:endParaRPr>
        </a:p>
      </dsp:txBody>
      <dsp:txXfrm>
        <a:off x="4447413" y="2850385"/>
        <a:ext cx="1114568" cy="448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C1BEB-3267-4791-AB28-08C910BBF8E7}">
      <dsp:nvSpPr>
        <dsp:cNvPr id="0" name=""/>
        <dsp:cNvSpPr/>
      </dsp:nvSpPr>
      <dsp:spPr>
        <a:xfrm>
          <a:off x="970124" y="370410"/>
          <a:ext cx="1491209" cy="50620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C00000"/>
              </a:solidFill>
            </a:rPr>
            <a:t>retailer</a:t>
          </a:r>
          <a:endParaRPr lang="en-IN" sz="2100" kern="1200" dirty="0">
            <a:solidFill>
              <a:srgbClr val="C00000"/>
            </a:solidFill>
          </a:endParaRPr>
        </a:p>
      </dsp:txBody>
      <dsp:txXfrm>
        <a:off x="984950" y="385236"/>
        <a:ext cx="1461557" cy="476554"/>
      </dsp:txXfrm>
    </dsp:sp>
    <dsp:sp modelId="{AB01FDF7-F1E4-467B-82F0-584DB97662C2}">
      <dsp:nvSpPr>
        <dsp:cNvPr id="0" name=""/>
        <dsp:cNvSpPr/>
      </dsp:nvSpPr>
      <dsp:spPr>
        <a:xfrm>
          <a:off x="746442" y="876616"/>
          <a:ext cx="969286" cy="397655"/>
        </a:xfrm>
        <a:custGeom>
          <a:avLst/>
          <a:gdLst/>
          <a:ahLst/>
          <a:cxnLst/>
          <a:rect l="0" t="0" r="0" b="0"/>
          <a:pathLst>
            <a:path>
              <a:moveTo>
                <a:pt x="969286" y="0"/>
              </a:moveTo>
              <a:lnTo>
                <a:pt x="969286" y="198827"/>
              </a:lnTo>
              <a:lnTo>
                <a:pt x="0" y="198827"/>
              </a:lnTo>
              <a:lnTo>
                <a:pt x="0" y="397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DEAB5-9DFF-4E9F-A247-962B4F26FFD2}">
      <dsp:nvSpPr>
        <dsp:cNvPr id="0" name=""/>
        <dsp:cNvSpPr/>
      </dsp:nvSpPr>
      <dsp:spPr>
        <a:xfrm>
          <a:off x="837" y="1274272"/>
          <a:ext cx="1491209" cy="48834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Croma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5140" y="1288575"/>
        <a:ext cx="1462603" cy="459735"/>
      </dsp:txXfrm>
    </dsp:sp>
    <dsp:sp modelId="{D19EB043-987E-4AC4-9AAE-A7D9F9D812B5}">
      <dsp:nvSpPr>
        <dsp:cNvPr id="0" name=""/>
        <dsp:cNvSpPr/>
      </dsp:nvSpPr>
      <dsp:spPr>
        <a:xfrm>
          <a:off x="1715729" y="876616"/>
          <a:ext cx="969286" cy="397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27"/>
              </a:lnTo>
              <a:lnTo>
                <a:pt x="969286" y="198827"/>
              </a:lnTo>
              <a:lnTo>
                <a:pt x="969286" y="397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BD8DF-F810-4F2D-8032-046BBAC85A7A}">
      <dsp:nvSpPr>
        <dsp:cNvPr id="0" name=""/>
        <dsp:cNvSpPr/>
      </dsp:nvSpPr>
      <dsp:spPr>
        <a:xfrm>
          <a:off x="1939410" y="1274272"/>
          <a:ext cx="1491209" cy="5061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Amazon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954234" y="1289096"/>
        <a:ext cx="1461561" cy="476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C1BEB-3267-4791-AB28-08C910BBF8E7}">
      <dsp:nvSpPr>
        <dsp:cNvPr id="0" name=""/>
        <dsp:cNvSpPr/>
      </dsp:nvSpPr>
      <dsp:spPr>
        <a:xfrm>
          <a:off x="970124" y="370411"/>
          <a:ext cx="1491209" cy="50620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Direct</a:t>
          </a:r>
          <a:endParaRPr lang="en-IN" sz="2200" kern="1200" dirty="0">
            <a:solidFill>
              <a:srgbClr val="C00000"/>
            </a:solidFill>
          </a:endParaRPr>
        </a:p>
      </dsp:txBody>
      <dsp:txXfrm>
        <a:off x="984950" y="385237"/>
        <a:ext cx="1461557" cy="476554"/>
      </dsp:txXfrm>
    </dsp:sp>
    <dsp:sp modelId="{AB01FDF7-F1E4-467B-82F0-584DB97662C2}">
      <dsp:nvSpPr>
        <dsp:cNvPr id="0" name=""/>
        <dsp:cNvSpPr/>
      </dsp:nvSpPr>
      <dsp:spPr>
        <a:xfrm>
          <a:off x="746442" y="876617"/>
          <a:ext cx="969286" cy="397655"/>
        </a:xfrm>
        <a:custGeom>
          <a:avLst/>
          <a:gdLst/>
          <a:ahLst/>
          <a:cxnLst/>
          <a:rect l="0" t="0" r="0" b="0"/>
          <a:pathLst>
            <a:path>
              <a:moveTo>
                <a:pt x="969286" y="0"/>
              </a:moveTo>
              <a:lnTo>
                <a:pt x="969286" y="198827"/>
              </a:lnTo>
              <a:lnTo>
                <a:pt x="0" y="198827"/>
              </a:lnTo>
              <a:lnTo>
                <a:pt x="0" y="397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DEAB5-9DFF-4E9F-A247-962B4F26FFD2}">
      <dsp:nvSpPr>
        <dsp:cNvPr id="0" name=""/>
        <dsp:cNvSpPr/>
      </dsp:nvSpPr>
      <dsp:spPr>
        <a:xfrm>
          <a:off x="837" y="1274273"/>
          <a:ext cx="1491209" cy="48834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Atliq</a:t>
          </a:r>
          <a:r>
            <a:rPr lang="en-US" sz="1700" kern="1200" dirty="0">
              <a:solidFill>
                <a:schemeClr val="tx1"/>
              </a:solidFill>
            </a:rPr>
            <a:t> </a:t>
          </a:r>
          <a:r>
            <a:rPr lang="en-US" sz="1200" kern="1200" dirty="0">
              <a:solidFill>
                <a:schemeClr val="tx1"/>
              </a:solidFill>
            </a:rPr>
            <a:t>(e–Store)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15140" y="1288576"/>
        <a:ext cx="1462603" cy="459735"/>
      </dsp:txXfrm>
    </dsp:sp>
    <dsp:sp modelId="{D19EB043-987E-4AC4-9AAE-A7D9F9D812B5}">
      <dsp:nvSpPr>
        <dsp:cNvPr id="0" name=""/>
        <dsp:cNvSpPr/>
      </dsp:nvSpPr>
      <dsp:spPr>
        <a:xfrm>
          <a:off x="1715729" y="876617"/>
          <a:ext cx="969286" cy="397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27"/>
              </a:lnTo>
              <a:lnTo>
                <a:pt x="969286" y="198827"/>
              </a:lnTo>
              <a:lnTo>
                <a:pt x="969286" y="397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BD8DF-F810-4F2D-8032-046BBAC85A7A}">
      <dsp:nvSpPr>
        <dsp:cNvPr id="0" name=""/>
        <dsp:cNvSpPr/>
      </dsp:nvSpPr>
      <dsp:spPr>
        <a:xfrm>
          <a:off x="1939410" y="1274273"/>
          <a:ext cx="1491209" cy="50613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Atliq</a:t>
          </a:r>
          <a:r>
            <a:rPr lang="en-US" sz="1200" kern="1200" dirty="0">
              <a:solidFill>
                <a:schemeClr val="tx1"/>
              </a:solidFill>
            </a:rPr>
            <a:t>(exclusive)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1954234" y="1289097"/>
        <a:ext cx="1461561" cy="4764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C1BEB-3267-4791-AB28-08C910BBF8E7}">
      <dsp:nvSpPr>
        <dsp:cNvPr id="0" name=""/>
        <dsp:cNvSpPr/>
      </dsp:nvSpPr>
      <dsp:spPr>
        <a:xfrm>
          <a:off x="913748" y="229879"/>
          <a:ext cx="1377819" cy="467714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C00000"/>
              </a:solidFill>
            </a:rPr>
            <a:t>Distributer</a:t>
          </a:r>
          <a:endParaRPr lang="en-IN" sz="1900" kern="1200" dirty="0">
            <a:solidFill>
              <a:srgbClr val="C00000"/>
            </a:solidFill>
          </a:endParaRPr>
        </a:p>
      </dsp:txBody>
      <dsp:txXfrm>
        <a:off x="927447" y="243578"/>
        <a:ext cx="1350421" cy="440316"/>
      </dsp:txXfrm>
    </dsp:sp>
    <dsp:sp modelId="{AB01FDF7-F1E4-467B-82F0-584DB97662C2}">
      <dsp:nvSpPr>
        <dsp:cNvPr id="0" name=""/>
        <dsp:cNvSpPr/>
      </dsp:nvSpPr>
      <dsp:spPr>
        <a:xfrm>
          <a:off x="1556937" y="697593"/>
          <a:ext cx="91440" cy="3674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74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DEAB5-9DFF-4E9F-A247-962B4F26FFD2}">
      <dsp:nvSpPr>
        <dsp:cNvPr id="0" name=""/>
        <dsp:cNvSpPr/>
      </dsp:nvSpPr>
      <dsp:spPr>
        <a:xfrm>
          <a:off x="913748" y="1065012"/>
          <a:ext cx="1377819" cy="45120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NEPTUNE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926963" y="1078227"/>
        <a:ext cx="1351389" cy="4247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C299-3094-4834-8FEA-2A9CD0A27C56}">
      <dsp:nvSpPr>
        <dsp:cNvPr id="0" name=""/>
        <dsp:cNvSpPr/>
      </dsp:nvSpPr>
      <dsp:spPr>
        <a:xfrm rot="10800000" flipV="1">
          <a:off x="3274510" y="0"/>
          <a:ext cx="4317184" cy="53977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Product Division </a:t>
          </a:r>
          <a:endParaRPr lang="en-IN" sz="2500" kern="1200" dirty="0">
            <a:solidFill>
              <a:schemeClr val="bg1"/>
            </a:solidFill>
          </a:endParaRPr>
        </a:p>
      </dsp:txBody>
      <dsp:txXfrm rot="-10800000">
        <a:off x="3290319" y="15809"/>
        <a:ext cx="4285566" cy="508155"/>
      </dsp:txXfrm>
    </dsp:sp>
    <dsp:sp modelId="{A7917BC6-F575-47C6-AD50-D26FBECEFC6E}">
      <dsp:nvSpPr>
        <dsp:cNvPr id="0" name=""/>
        <dsp:cNvSpPr/>
      </dsp:nvSpPr>
      <dsp:spPr>
        <a:xfrm>
          <a:off x="2231245" y="539773"/>
          <a:ext cx="3201857" cy="515618"/>
        </a:xfrm>
        <a:custGeom>
          <a:avLst/>
          <a:gdLst/>
          <a:ahLst/>
          <a:cxnLst/>
          <a:rect l="0" t="0" r="0" b="0"/>
          <a:pathLst>
            <a:path>
              <a:moveTo>
                <a:pt x="3201857" y="0"/>
              </a:moveTo>
              <a:lnTo>
                <a:pt x="3201857" y="257809"/>
              </a:lnTo>
              <a:lnTo>
                <a:pt x="0" y="257809"/>
              </a:lnTo>
              <a:lnTo>
                <a:pt x="0" y="515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0757B-4242-4D0C-9D69-AB5CCB3CA503}">
      <dsp:nvSpPr>
        <dsp:cNvPr id="0" name=""/>
        <dsp:cNvSpPr/>
      </dsp:nvSpPr>
      <dsp:spPr>
        <a:xfrm>
          <a:off x="1617696" y="1055391"/>
          <a:ext cx="1227096" cy="416823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PC 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1629904" y="1067599"/>
        <a:ext cx="1202680" cy="392407"/>
      </dsp:txXfrm>
    </dsp:sp>
    <dsp:sp modelId="{5C3FDE1D-8902-46BB-9569-A5CB098A64EE}">
      <dsp:nvSpPr>
        <dsp:cNvPr id="0" name=""/>
        <dsp:cNvSpPr/>
      </dsp:nvSpPr>
      <dsp:spPr>
        <a:xfrm>
          <a:off x="1401478" y="1472215"/>
          <a:ext cx="829766" cy="340416"/>
        </a:xfrm>
        <a:custGeom>
          <a:avLst/>
          <a:gdLst/>
          <a:ahLst/>
          <a:cxnLst/>
          <a:rect l="0" t="0" r="0" b="0"/>
          <a:pathLst>
            <a:path>
              <a:moveTo>
                <a:pt x="829766" y="0"/>
              </a:moveTo>
              <a:lnTo>
                <a:pt x="829766" y="170208"/>
              </a:lnTo>
              <a:lnTo>
                <a:pt x="0" y="170208"/>
              </a:lnTo>
              <a:lnTo>
                <a:pt x="0" y="3404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C5D2E-F61A-485A-914F-B6D711D81C80}">
      <dsp:nvSpPr>
        <dsp:cNvPr id="0" name=""/>
        <dsp:cNvSpPr/>
      </dsp:nvSpPr>
      <dsp:spPr>
        <a:xfrm>
          <a:off x="763197" y="1812632"/>
          <a:ext cx="1276563" cy="53893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Personal Laptop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778982" y="1828417"/>
        <a:ext cx="1244993" cy="507369"/>
      </dsp:txXfrm>
    </dsp:sp>
    <dsp:sp modelId="{A91C4358-B16C-40F6-AFB8-05813C485E75}">
      <dsp:nvSpPr>
        <dsp:cNvPr id="0" name=""/>
        <dsp:cNvSpPr/>
      </dsp:nvSpPr>
      <dsp:spPr>
        <a:xfrm>
          <a:off x="2231245" y="1472215"/>
          <a:ext cx="829766" cy="34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08"/>
              </a:lnTo>
              <a:lnTo>
                <a:pt x="829766" y="170208"/>
              </a:lnTo>
              <a:lnTo>
                <a:pt x="829766" y="3404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06163-B86E-4546-8898-54824032B2F1}">
      <dsp:nvSpPr>
        <dsp:cNvPr id="0" name=""/>
        <dsp:cNvSpPr/>
      </dsp:nvSpPr>
      <dsp:spPr>
        <a:xfrm>
          <a:off x="2422729" y="1812632"/>
          <a:ext cx="1276563" cy="51905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Gaming laptop 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2437932" y="1827835"/>
        <a:ext cx="1246157" cy="488653"/>
      </dsp:txXfrm>
    </dsp:sp>
    <dsp:sp modelId="{C50EAC3E-D365-4050-951E-418FB7872D54}">
      <dsp:nvSpPr>
        <dsp:cNvPr id="0" name=""/>
        <dsp:cNvSpPr/>
      </dsp:nvSpPr>
      <dsp:spPr>
        <a:xfrm>
          <a:off x="5433102" y="539773"/>
          <a:ext cx="117207" cy="51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809"/>
              </a:lnTo>
              <a:lnTo>
                <a:pt x="117207" y="257809"/>
              </a:lnTo>
              <a:lnTo>
                <a:pt x="117207" y="515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71E66-0B49-46BA-984C-EC46061AACFF}">
      <dsp:nvSpPr>
        <dsp:cNvPr id="0" name=""/>
        <dsp:cNvSpPr/>
      </dsp:nvSpPr>
      <dsp:spPr>
        <a:xfrm>
          <a:off x="5102715" y="1055391"/>
          <a:ext cx="895190" cy="46502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N&amp;S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5116335" y="1069011"/>
        <a:ext cx="867950" cy="437786"/>
      </dsp:txXfrm>
    </dsp:sp>
    <dsp:sp modelId="{7EF1B426-B13D-4532-87AF-CA0A76392291}">
      <dsp:nvSpPr>
        <dsp:cNvPr id="0" name=""/>
        <dsp:cNvSpPr/>
      </dsp:nvSpPr>
      <dsp:spPr>
        <a:xfrm>
          <a:off x="4720544" y="1520418"/>
          <a:ext cx="829766" cy="340416"/>
        </a:xfrm>
        <a:custGeom>
          <a:avLst/>
          <a:gdLst/>
          <a:ahLst/>
          <a:cxnLst/>
          <a:rect l="0" t="0" r="0" b="0"/>
          <a:pathLst>
            <a:path>
              <a:moveTo>
                <a:pt x="829766" y="0"/>
              </a:moveTo>
              <a:lnTo>
                <a:pt x="829766" y="170208"/>
              </a:lnTo>
              <a:lnTo>
                <a:pt x="0" y="170208"/>
              </a:lnTo>
              <a:lnTo>
                <a:pt x="0" y="3404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63156-13BA-45FA-9584-295221285097}">
      <dsp:nvSpPr>
        <dsp:cNvPr id="0" name=""/>
        <dsp:cNvSpPr/>
      </dsp:nvSpPr>
      <dsp:spPr>
        <a:xfrm>
          <a:off x="4082262" y="1860835"/>
          <a:ext cx="1276563" cy="50574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tx1"/>
              </a:solidFill>
            </a:rPr>
            <a:t>Wifi</a:t>
          </a:r>
          <a:r>
            <a:rPr lang="en-US" sz="1400" b="1" kern="1200" dirty="0">
              <a:solidFill>
                <a:schemeClr val="tx1"/>
              </a:solidFill>
            </a:rPr>
            <a:t> Extenders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4097075" y="1875648"/>
        <a:ext cx="1246937" cy="476114"/>
      </dsp:txXfrm>
    </dsp:sp>
    <dsp:sp modelId="{90902706-6596-4801-8953-E52FF87B7858}">
      <dsp:nvSpPr>
        <dsp:cNvPr id="0" name=""/>
        <dsp:cNvSpPr/>
      </dsp:nvSpPr>
      <dsp:spPr>
        <a:xfrm>
          <a:off x="5550310" y="1520418"/>
          <a:ext cx="801426" cy="352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97"/>
              </a:lnTo>
              <a:lnTo>
                <a:pt x="801426" y="176297"/>
              </a:lnTo>
              <a:lnTo>
                <a:pt x="801426" y="3525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CB645-61FF-4DD5-9336-0BBA306AA782}">
      <dsp:nvSpPr>
        <dsp:cNvPr id="0" name=""/>
        <dsp:cNvSpPr/>
      </dsp:nvSpPr>
      <dsp:spPr>
        <a:xfrm>
          <a:off x="5713455" y="1873013"/>
          <a:ext cx="1276563" cy="53270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USB Flash Drives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5729058" y="1888616"/>
        <a:ext cx="1245357" cy="501503"/>
      </dsp:txXfrm>
    </dsp:sp>
    <dsp:sp modelId="{90FB5BB1-5F00-426C-A620-7C3E1096BF98}">
      <dsp:nvSpPr>
        <dsp:cNvPr id="0" name=""/>
        <dsp:cNvSpPr/>
      </dsp:nvSpPr>
      <dsp:spPr>
        <a:xfrm>
          <a:off x="5433102" y="539773"/>
          <a:ext cx="3436272" cy="515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809"/>
              </a:lnTo>
              <a:lnTo>
                <a:pt x="3436272" y="257809"/>
              </a:lnTo>
              <a:lnTo>
                <a:pt x="3436272" y="515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214A5-F146-4DD7-A8B4-6FB4171D1D5C}">
      <dsp:nvSpPr>
        <dsp:cNvPr id="0" name=""/>
        <dsp:cNvSpPr/>
      </dsp:nvSpPr>
      <dsp:spPr>
        <a:xfrm>
          <a:off x="8461469" y="1055391"/>
          <a:ext cx="815813" cy="45552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P&amp;A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8474811" y="1068733"/>
        <a:ext cx="789129" cy="428844"/>
      </dsp:txXfrm>
    </dsp:sp>
    <dsp:sp modelId="{25DC51AA-F3A1-4FA9-805F-CBAC05E0C58F}">
      <dsp:nvSpPr>
        <dsp:cNvPr id="0" name=""/>
        <dsp:cNvSpPr/>
      </dsp:nvSpPr>
      <dsp:spPr>
        <a:xfrm>
          <a:off x="8050485" y="1510920"/>
          <a:ext cx="818890" cy="329540"/>
        </a:xfrm>
        <a:custGeom>
          <a:avLst/>
          <a:gdLst/>
          <a:ahLst/>
          <a:cxnLst/>
          <a:rect l="0" t="0" r="0" b="0"/>
          <a:pathLst>
            <a:path>
              <a:moveTo>
                <a:pt x="818890" y="0"/>
              </a:moveTo>
              <a:lnTo>
                <a:pt x="818890" y="164770"/>
              </a:lnTo>
              <a:lnTo>
                <a:pt x="0" y="164770"/>
              </a:lnTo>
              <a:lnTo>
                <a:pt x="0" y="3295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E947A-0C09-44C0-A70C-801CC600F5DB}">
      <dsp:nvSpPr>
        <dsp:cNvPr id="0" name=""/>
        <dsp:cNvSpPr/>
      </dsp:nvSpPr>
      <dsp:spPr>
        <a:xfrm>
          <a:off x="7412204" y="1840461"/>
          <a:ext cx="1276563" cy="53009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Processors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7427730" y="1855987"/>
        <a:ext cx="1245511" cy="499045"/>
      </dsp:txXfrm>
    </dsp:sp>
    <dsp:sp modelId="{DF46472D-025A-43C8-B2EB-29D8E4F38482}">
      <dsp:nvSpPr>
        <dsp:cNvPr id="0" name=""/>
        <dsp:cNvSpPr/>
      </dsp:nvSpPr>
      <dsp:spPr>
        <a:xfrm>
          <a:off x="7993889" y="2370558"/>
          <a:ext cx="91440" cy="351293"/>
        </a:xfrm>
        <a:custGeom>
          <a:avLst/>
          <a:gdLst/>
          <a:ahLst/>
          <a:cxnLst/>
          <a:rect l="0" t="0" r="0" b="0"/>
          <a:pathLst>
            <a:path>
              <a:moveTo>
                <a:pt x="56596" y="0"/>
              </a:moveTo>
              <a:lnTo>
                <a:pt x="56596" y="175646"/>
              </a:lnTo>
              <a:lnTo>
                <a:pt x="45720" y="175646"/>
              </a:lnTo>
              <a:lnTo>
                <a:pt x="45720" y="3512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B282D-2273-4963-AAE4-CAC3E8C47B50}">
      <dsp:nvSpPr>
        <dsp:cNvPr id="0" name=""/>
        <dsp:cNvSpPr/>
      </dsp:nvSpPr>
      <dsp:spPr>
        <a:xfrm>
          <a:off x="7401327" y="2721851"/>
          <a:ext cx="1276563" cy="44655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Keyboard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7414406" y="2734930"/>
        <a:ext cx="1250405" cy="420400"/>
      </dsp:txXfrm>
    </dsp:sp>
    <dsp:sp modelId="{6D7DD742-70EE-445F-90E6-7D97551AE66A}">
      <dsp:nvSpPr>
        <dsp:cNvPr id="0" name=""/>
        <dsp:cNvSpPr/>
      </dsp:nvSpPr>
      <dsp:spPr>
        <a:xfrm>
          <a:off x="8869375" y="1510920"/>
          <a:ext cx="829766" cy="34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08"/>
              </a:lnTo>
              <a:lnTo>
                <a:pt x="829766" y="170208"/>
              </a:lnTo>
              <a:lnTo>
                <a:pt x="829766" y="3404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C7AF2-4448-45E3-8689-236EC359702A}">
      <dsp:nvSpPr>
        <dsp:cNvPr id="0" name=""/>
        <dsp:cNvSpPr/>
      </dsp:nvSpPr>
      <dsp:spPr>
        <a:xfrm>
          <a:off x="9060860" y="1851337"/>
          <a:ext cx="1276563" cy="48488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Motherboard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9075062" y="1865539"/>
        <a:ext cx="1248159" cy="456485"/>
      </dsp:txXfrm>
    </dsp:sp>
    <dsp:sp modelId="{48A01E0C-3C1E-4B3A-8BBC-682FD4AB4855}">
      <dsp:nvSpPr>
        <dsp:cNvPr id="0" name=""/>
        <dsp:cNvSpPr/>
      </dsp:nvSpPr>
      <dsp:spPr>
        <a:xfrm>
          <a:off x="9618112" y="2336227"/>
          <a:ext cx="91440" cy="419861"/>
        </a:xfrm>
        <a:custGeom>
          <a:avLst/>
          <a:gdLst/>
          <a:ahLst/>
          <a:cxnLst/>
          <a:rect l="0" t="0" r="0" b="0"/>
          <a:pathLst>
            <a:path>
              <a:moveTo>
                <a:pt x="81029" y="0"/>
              </a:moveTo>
              <a:lnTo>
                <a:pt x="81029" y="209930"/>
              </a:lnTo>
              <a:lnTo>
                <a:pt x="45720" y="209930"/>
              </a:lnTo>
              <a:lnTo>
                <a:pt x="45720" y="4198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6E5FE-2265-4DBE-891F-D8CD95ED5BC2}">
      <dsp:nvSpPr>
        <dsp:cNvPr id="0" name=""/>
        <dsp:cNvSpPr/>
      </dsp:nvSpPr>
      <dsp:spPr>
        <a:xfrm>
          <a:off x="9025550" y="2756089"/>
          <a:ext cx="1276563" cy="41975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Mouse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9037844" y="2768383"/>
        <a:ext cx="1251975" cy="3951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461FA-6B08-48D8-ADC6-392162D13A41}">
      <dsp:nvSpPr>
        <dsp:cNvPr id="0" name=""/>
        <dsp:cNvSpPr/>
      </dsp:nvSpPr>
      <dsp:spPr>
        <a:xfrm>
          <a:off x="3368297" y="442384"/>
          <a:ext cx="2613878" cy="49955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 Segment</a:t>
          </a:r>
          <a:endParaRPr lang="en-IN" sz="2100" kern="1200" dirty="0"/>
        </a:p>
      </dsp:txBody>
      <dsp:txXfrm>
        <a:off x="3382929" y="457016"/>
        <a:ext cx="2584614" cy="470295"/>
      </dsp:txXfrm>
    </dsp:sp>
    <dsp:sp modelId="{A6326B6E-DF60-4A57-BB37-A8A93B6842BD}">
      <dsp:nvSpPr>
        <dsp:cNvPr id="0" name=""/>
        <dsp:cNvSpPr/>
      </dsp:nvSpPr>
      <dsp:spPr>
        <a:xfrm>
          <a:off x="624354" y="941943"/>
          <a:ext cx="4050882" cy="332380"/>
        </a:xfrm>
        <a:custGeom>
          <a:avLst/>
          <a:gdLst/>
          <a:ahLst/>
          <a:cxnLst/>
          <a:rect l="0" t="0" r="0" b="0"/>
          <a:pathLst>
            <a:path>
              <a:moveTo>
                <a:pt x="4050882" y="0"/>
              </a:moveTo>
              <a:lnTo>
                <a:pt x="4050882" y="166190"/>
              </a:lnTo>
              <a:lnTo>
                <a:pt x="0" y="166190"/>
              </a:lnTo>
              <a:lnTo>
                <a:pt x="0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C0E9E-D404-45D3-8857-B645FDC184E6}">
      <dsp:nvSpPr>
        <dsp:cNvPr id="0" name=""/>
        <dsp:cNvSpPr/>
      </dsp:nvSpPr>
      <dsp:spPr>
        <a:xfrm>
          <a:off x="1141" y="1274323"/>
          <a:ext cx="1246425" cy="6184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Storage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19255" y="1292437"/>
        <a:ext cx="1210197" cy="582223"/>
      </dsp:txXfrm>
    </dsp:sp>
    <dsp:sp modelId="{7C668E89-C4E4-4548-B4D0-28B6A61333D1}">
      <dsp:nvSpPr>
        <dsp:cNvPr id="0" name=""/>
        <dsp:cNvSpPr/>
      </dsp:nvSpPr>
      <dsp:spPr>
        <a:xfrm>
          <a:off x="2244707" y="941943"/>
          <a:ext cx="2430529" cy="332380"/>
        </a:xfrm>
        <a:custGeom>
          <a:avLst/>
          <a:gdLst/>
          <a:ahLst/>
          <a:cxnLst/>
          <a:rect l="0" t="0" r="0" b="0"/>
          <a:pathLst>
            <a:path>
              <a:moveTo>
                <a:pt x="2430529" y="0"/>
              </a:moveTo>
              <a:lnTo>
                <a:pt x="2430529" y="166190"/>
              </a:lnTo>
              <a:lnTo>
                <a:pt x="0" y="166190"/>
              </a:lnTo>
              <a:lnTo>
                <a:pt x="0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6B7C0-931F-44B9-81FF-083A9C24D273}">
      <dsp:nvSpPr>
        <dsp:cNvPr id="0" name=""/>
        <dsp:cNvSpPr/>
      </dsp:nvSpPr>
      <dsp:spPr>
        <a:xfrm>
          <a:off x="1621494" y="1274323"/>
          <a:ext cx="1246425" cy="59719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Peripherals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1638985" y="1291814"/>
        <a:ext cx="1211443" cy="562213"/>
      </dsp:txXfrm>
    </dsp:sp>
    <dsp:sp modelId="{B71B0AC7-C576-4EC8-9524-10DA7DC5C479}">
      <dsp:nvSpPr>
        <dsp:cNvPr id="0" name=""/>
        <dsp:cNvSpPr/>
      </dsp:nvSpPr>
      <dsp:spPr>
        <a:xfrm>
          <a:off x="3865060" y="941943"/>
          <a:ext cx="810176" cy="332380"/>
        </a:xfrm>
        <a:custGeom>
          <a:avLst/>
          <a:gdLst/>
          <a:ahLst/>
          <a:cxnLst/>
          <a:rect l="0" t="0" r="0" b="0"/>
          <a:pathLst>
            <a:path>
              <a:moveTo>
                <a:pt x="810176" y="0"/>
              </a:moveTo>
              <a:lnTo>
                <a:pt x="810176" y="166190"/>
              </a:lnTo>
              <a:lnTo>
                <a:pt x="0" y="166190"/>
              </a:lnTo>
              <a:lnTo>
                <a:pt x="0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41F67-24ED-4A6E-B781-3579B839F577}">
      <dsp:nvSpPr>
        <dsp:cNvPr id="0" name=""/>
        <dsp:cNvSpPr/>
      </dsp:nvSpPr>
      <dsp:spPr>
        <a:xfrm>
          <a:off x="3241847" y="1274323"/>
          <a:ext cx="1246425" cy="57594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Notebook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3258716" y="1291192"/>
        <a:ext cx="1212687" cy="542210"/>
      </dsp:txXfrm>
    </dsp:sp>
    <dsp:sp modelId="{F25E30E3-902B-4D84-BB16-70C1984CD3E9}">
      <dsp:nvSpPr>
        <dsp:cNvPr id="0" name=""/>
        <dsp:cNvSpPr/>
      </dsp:nvSpPr>
      <dsp:spPr>
        <a:xfrm>
          <a:off x="4675237" y="941943"/>
          <a:ext cx="810176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90"/>
              </a:lnTo>
              <a:lnTo>
                <a:pt x="810176" y="166190"/>
              </a:lnTo>
              <a:lnTo>
                <a:pt x="810176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4A95-A899-40C9-B713-E3E8F74DA975}">
      <dsp:nvSpPr>
        <dsp:cNvPr id="0" name=""/>
        <dsp:cNvSpPr/>
      </dsp:nvSpPr>
      <dsp:spPr>
        <a:xfrm>
          <a:off x="4862200" y="1274323"/>
          <a:ext cx="1246425" cy="57594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Networking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4879069" y="1291192"/>
        <a:ext cx="1212687" cy="542210"/>
      </dsp:txXfrm>
    </dsp:sp>
    <dsp:sp modelId="{47F2F707-F088-4003-9DBD-6442CCDD7038}">
      <dsp:nvSpPr>
        <dsp:cNvPr id="0" name=""/>
        <dsp:cNvSpPr/>
      </dsp:nvSpPr>
      <dsp:spPr>
        <a:xfrm>
          <a:off x="4675237" y="941943"/>
          <a:ext cx="243052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90"/>
              </a:lnTo>
              <a:lnTo>
                <a:pt x="2430529" y="166190"/>
              </a:lnTo>
              <a:lnTo>
                <a:pt x="2430529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56D83-3D95-48D5-91B1-071E350D27CE}">
      <dsp:nvSpPr>
        <dsp:cNvPr id="0" name=""/>
        <dsp:cNvSpPr/>
      </dsp:nvSpPr>
      <dsp:spPr>
        <a:xfrm>
          <a:off x="6482553" y="1274323"/>
          <a:ext cx="1246425" cy="55469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Desktop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6498799" y="1290569"/>
        <a:ext cx="1213933" cy="522200"/>
      </dsp:txXfrm>
    </dsp:sp>
    <dsp:sp modelId="{EB40FF58-F7C5-41CD-91FD-B31A24CB96A0}">
      <dsp:nvSpPr>
        <dsp:cNvPr id="0" name=""/>
        <dsp:cNvSpPr/>
      </dsp:nvSpPr>
      <dsp:spPr>
        <a:xfrm>
          <a:off x="4675237" y="941943"/>
          <a:ext cx="4050882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90"/>
              </a:lnTo>
              <a:lnTo>
                <a:pt x="4050882" y="166190"/>
              </a:lnTo>
              <a:lnTo>
                <a:pt x="4050882" y="332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54B94-B48A-4194-B1CB-5294D65A5264}">
      <dsp:nvSpPr>
        <dsp:cNvPr id="0" name=""/>
        <dsp:cNvSpPr/>
      </dsp:nvSpPr>
      <dsp:spPr>
        <a:xfrm>
          <a:off x="8102907" y="1274323"/>
          <a:ext cx="1246425" cy="55469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Accessories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8119153" y="1290569"/>
        <a:ext cx="1213933" cy="52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52D2-6A3C-65AF-90D1-A274432EA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2087B-9A6A-3999-BD8C-64ACEEF02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3E57-652D-DC99-F700-51FFD899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32219-50BC-04B1-C8BD-3EAABF26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D1DF-640F-60C9-08EF-6B635617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72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4ACC-06D4-0D2D-78D5-369B068A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0D2D1-7A56-A966-4311-233F626BA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BDBA-D2EE-A36E-7F21-BE3306B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2526E-8D5E-E778-EC05-67D2E48A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F8F1-A023-AD38-5C57-3790E81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71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7221F-4828-1803-E4AC-7368ADBD1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0BB7D-9A2E-BFC0-8B8C-8435BE362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740A-D330-070B-B389-BF51DAA8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4BCD9-85DF-8A39-7064-05917283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84BCD-7372-2CED-88FB-A000A4D4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97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BB93-0F7C-AC47-CF82-1B48B276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5529F-4117-D4A5-0BCA-285FA3E95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57A1-99CA-449E-C564-2B97819A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6A16C-C73B-9D28-FB0C-C8C8C8A15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1C6A-E664-3187-70E5-3157B068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43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9DD6-4872-8A5F-C70F-71E8B5A0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694DA-E7B6-EF3B-7A5A-DCF464D9D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90EE3-063E-4A4F-20ED-D4F664D5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96FC3-D1C6-E973-B112-C56CC343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4508-ECF1-8CD3-60BC-2D3A557D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5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9022-7A64-44A1-C156-3584F9E6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42C6-52C2-0877-5FFB-6B61817D0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C20E5-A1FD-1BE0-E470-60B3C1567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55CA5-5233-EF5E-3A55-E2C89042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3E622-465F-DC5E-7A91-B2E5FF65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8D7B0-10DB-BB09-FBAD-8EF16FE2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36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EBB5-D7AC-DE16-1FAD-EF5504DB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B45D-50B0-4CCD-6369-EB65D0B17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A1A58-DAD5-9767-0F23-69F8B9D08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0AE17-43BC-6460-D3CB-F49199557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7E183-8C39-7571-62C8-E9C9FDE92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58251D-C176-2709-DED3-00F966F7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E89AE-60FA-A2F6-B162-45FA1B8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039D3-446E-C91E-4802-7701F29F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3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E84F-2CEC-4627-33D1-24220B69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E54DF-52CF-816D-55E1-FE177BC2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2026F-5685-EB3E-F0BB-B2BE6737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B4DC7-197A-9333-C0ED-41375F49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17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20755-F0EC-FBFA-5904-BD88D78A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0120A-009F-C56F-BDD7-357BF7B8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4B22E-F067-DC5B-CAFA-0D82D046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74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0F8B-C9ED-ECE6-7BEC-079E1A32D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A96F-C0DA-1B00-D033-1C6269FE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AF16D-B481-F8A9-5256-27EA7E2A0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FDBF6-C507-3DE3-BED8-EE16F383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0C53B-FF0F-7C4D-D0C8-C104AEAD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F8D99-382E-9CCC-E5B5-FD193DD2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69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42EA-455A-4A00-88DC-3D8B2037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62A31-8E38-3EF4-876C-AF92E7B35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0254B-2CEC-404B-1284-66E5D7F8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6435D-E610-9C97-D36D-F06623F6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054B1-9B11-AD7A-5CC8-033A975C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0AB00-0E34-0A03-D86B-905EEEE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6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8AFD5-527C-C8CC-DC19-E878AB15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2AA1F-F53B-241D-C3F4-E74190FA0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7BB8D-212A-4BAB-6FF8-F9B31963F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6DBBF-A683-4C3C-9F77-4135899C56BC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0171-9BA5-5FC1-3FEF-ADD88C012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5A357-3C68-0A38-C38D-6D20726D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C148-9C5B-4232-ABA5-8AE441B8D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78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6DA39-7573-BEA4-3041-F1C39F4E5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FF8B5-A8F2-D9A6-384C-4BE827F79DF9}"/>
              </a:ext>
            </a:extLst>
          </p:cNvPr>
          <p:cNvSpPr txBox="1"/>
          <p:nvPr/>
        </p:nvSpPr>
        <p:spPr>
          <a:xfrm>
            <a:off x="4866968" y="572191"/>
            <a:ext cx="1986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VISUALS-2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E415B-8BEE-0F38-13DF-3C40F508014F}"/>
              </a:ext>
            </a:extLst>
          </p:cNvPr>
          <p:cNvSpPr txBox="1"/>
          <p:nvPr/>
        </p:nvSpPr>
        <p:spPr>
          <a:xfrm>
            <a:off x="5860026" y="1976974"/>
            <a:ext cx="5669642" cy="4462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                  Insights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•There was a significant increase in unique products, with 334 in 2021 compared to 245 in 2020.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 percentage change represents a growth of 36.33% in unique products from one year to the next.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•This substantial increase in unique products suggests a focus on expanding product offerings, which can attract a broader customer base and potentially boost sales and revenue.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•It's a positive indicator of business growth and adaptability to changing market demands.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5C78-9507-8748-22AF-8AFF3FB6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1" y="2759314"/>
            <a:ext cx="5179534" cy="34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3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D3479-5EF1-8F29-010C-74A3D09C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14558" r="9530" b="13979"/>
          <a:stretch/>
        </p:blipFill>
        <p:spPr>
          <a:xfrm>
            <a:off x="172064" y="2809911"/>
            <a:ext cx="6617110" cy="3460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6302C-22A1-7AAE-4D79-B0C4508F3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3510"/>
          <a:stretch/>
        </p:blipFill>
        <p:spPr>
          <a:xfrm>
            <a:off x="6961238" y="2871363"/>
            <a:ext cx="4685955" cy="3008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7310F-D417-5D3F-E249-1A432B957F9B}"/>
              </a:ext>
            </a:extLst>
          </p:cNvPr>
          <p:cNvSpPr txBox="1"/>
          <p:nvPr/>
        </p:nvSpPr>
        <p:spPr>
          <a:xfrm>
            <a:off x="4719484" y="1170039"/>
            <a:ext cx="371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6328B-92A7-47A3-38F7-3288FFD05582}"/>
              </a:ext>
            </a:extLst>
          </p:cNvPr>
          <p:cNvSpPr txBox="1"/>
          <p:nvPr/>
        </p:nvSpPr>
        <p:spPr>
          <a:xfrm>
            <a:off x="3854245" y="92442"/>
            <a:ext cx="512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AD_HOC-REQUEST:3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82E56-F7BF-BFD1-47F2-6FEF342974BD}"/>
              </a:ext>
            </a:extLst>
          </p:cNvPr>
          <p:cNvSpPr txBox="1"/>
          <p:nvPr/>
        </p:nvSpPr>
        <p:spPr>
          <a:xfrm>
            <a:off x="3480619" y="1170039"/>
            <a:ext cx="6351639" cy="120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B97CF-4EEA-20EF-1806-7BA892EC7CFD}"/>
              </a:ext>
            </a:extLst>
          </p:cNvPr>
          <p:cNvSpPr txBox="1"/>
          <p:nvPr/>
        </p:nvSpPr>
        <p:spPr>
          <a:xfrm>
            <a:off x="1764890" y="881738"/>
            <a:ext cx="8067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 </a:t>
            </a:r>
            <a:br>
              <a:rPr lang="en-US" sz="2400" dirty="0"/>
            </a:br>
            <a:r>
              <a:rPr lang="en-US" sz="2400" dirty="0"/>
              <a:t>Provide a report with all the unique product counts for each segment and sort them in descending order of product counts.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5011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B497C-50EB-286C-8E16-8CF13539F5D6}"/>
              </a:ext>
            </a:extLst>
          </p:cNvPr>
          <p:cNvSpPr txBox="1"/>
          <p:nvPr/>
        </p:nvSpPr>
        <p:spPr>
          <a:xfrm>
            <a:off x="4660489" y="507834"/>
            <a:ext cx="20844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VISUALS- 3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AE875-A2EA-4645-3528-521F387EA1A6}"/>
              </a:ext>
            </a:extLst>
          </p:cNvPr>
          <p:cNvSpPr txBox="1"/>
          <p:nvPr/>
        </p:nvSpPr>
        <p:spPr>
          <a:xfrm>
            <a:off x="6744927" y="1610407"/>
            <a:ext cx="513244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                 Insights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 "Notebook" segment has the highest product count, with 129 products.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 "Networking" segment has the smallest product count with only 9 products.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•These insights indicate the diversity and product offerings within each segment, with "Notebook" and "Accessories" offering a wide range of options, while "Networking" has a more limited selection.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•The variety in product offerings allows catering to various customer preferences and needs across different segments.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EF5D3-5603-B573-D4AB-626B2C86A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0" y="2518064"/>
            <a:ext cx="5132441" cy="35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0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D4D6C-3804-945A-A551-5FC8F4A87B90}"/>
              </a:ext>
            </a:extLst>
          </p:cNvPr>
          <p:cNvSpPr txBox="1"/>
          <p:nvPr/>
        </p:nvSpPr>
        <p:spPr>
          <a:xfrm>
            <a:off x="4218038" y="324465"/>
            <a:ext cx="423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AD_HOC-REQUEST:4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0BCF5-012D-4890-1E17-A849F040A141}"/>
              </a:ext>
            </a:extLst>
          </p:cNvPr>
          <p:cNvSpPr txBox="1"/>
          <p:nvPr/>
        </p:nvSpPr>
        <p:spPr>
          <a:xfrm>
            <a:off x="3588774" y="2123768"/>
            <a:ext cx="2340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2F2BB-7710-6E09-4FD4-CE5D5CC30F37}"/>
              </a:ext>
            </a:extLst>
          </p:cNvPr>
          <p:cNvSpPr txBox="1"/>
          <p:nvPr/>
        </p:nvSpPr>
        <p:spPr>
          <a:xfrm>
            <a:off x="1902542" y="1024006"/>
            <a:ext cx="8288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                                 QUESTION:</a:t>
            </a:r>
            <a:br>
              <a:rPr lang="en-US" sz="2400" dirty="0"/>
            </a:br>
            <a:r>
              <a:rPr lang="en-US" sz="2400" dirty="0"/>
              <a:t>Which segment had the most increase in unique products  in 2021 vs 2020? 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C980D-B7A7-4285-F030-9935A7E38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7058" r="5886" b="8058"/>
          <a:stretch/>
        </p:blipFill>
        <p:spPr>
          <a:xfrm>
            <a:off x="130277" y="2548800"/>
            <a:ext cx="7208850" cy="4146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5080B-F03D-796A-5488-C28CE8273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39" y="3248342"/>
            <a:ext cx="3779848" cy="21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56563-455C-76AE-1C9F-3BBDA234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68906-62E6-4AA6-CCC9-C693EF8E572F}"/>
              </a:ext>
            </a:extLst>
          </p:cNvPr>
          <p:cNvSpPr txBox="1"/>
          <p:nvPr/>
        </p:nvSpPr>
        <p:spPr>
          <a:xfrm>
            <a:off x="4758814" y="539468"/>
            <a:ext cx="20844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VISUALS- 4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1100A-D826-CAF5-57E4-30C1E9414265}"/>
              </a:ext>
            </a:extLst>
          </p:cNvPr>
          <p:cNvSpPr txBox="1"/>
          <p:nvPr/>
        </p:nvSpPr>
        <p:spPr>
          <a:xfrm>
            <a:off x="7695621" y="2085745"/>
            <a:ext cx="4056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Insights </a:t>
            </a:r>
            <a:b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3B356-2E17-6B0C-AD7A-3E0A25DA139E}"/>
              </a:ext>
            </a:extLst>
          </p:cNvPr>
          <p:cNvSpPr txBox="1"/>
          <p:nvPr/>
        </p:nvSpPr>
        <p:spPr>
          <a:xfrm>
            <a:off x="6971071" y="2625213"/>
            <a:ext cx="49456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"Accessories" segment saw a significant increase in product counts, with 34 more products in 2021 compared to 2020.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These insights suggest a general trend of product portfolio growth, particularly in the "Accessories" and "Notebook" segments, which can indicate a strategy to cater to a broader range of customer preferences.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The growth in product variety may enhance market competitiveness and offer customers more choices.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FAC2-AE1E-E670-9E0B-0DBAF794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4" y="2547861"/>
            <a:ext cx="5737842" cy="35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7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6CF2E0-FDFF-FB99-D3C0-A1CB9C60C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t="10830" r="5503" b="11055"/>
          <a:stretch/>
        </p:blipFill>
        <p:spPr>
          <a:xfrm>
            <a:off x="235974" y="2222090"/>
            <a:ext cx="7423355" cy="4227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0EB6-A059-4B2A-20F6-E81D6B89CDFB}"/>
              </a:ext>
            </a:extLst>
          </p:cNvPr>
          <p:cNvSpPr txBox="1"/>
          <p:nvPr/>
        </p:nvSpPr>
        <p:spPr>
          <a:xfrm>
            <a:off x="4124632" y="291472"/>
            <a:ext cx="424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F0802-FF9A-6ABE-B885-6019BCC427D0}"/>
              </a:ext>
            </a:extLst>
          </p:cNvPr>
          <p:cNvSpPr txBox="1"/>
          <p:nvPr/>
        </p:nvSpPr>
        <p:spPr>
          <a:xfrm>
            <a:off x="2212258" y="1167720"/>
            <a:ext cx="727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QUESTION:</a:t>
            </a:r>
            <a:br>
              <a:rPr lang="en-US" sz="1800" dirty="0"/>
            </a:br>
            <a:r>
              <a:rPr lang="en-US" dirty="0"/>
              <a:t>Get the products that have the highest and lowest manufacturing costs.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E521F-0BAD-A107-39B8-BB498C0F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87" y="2596963"/>
            <a:ext cx="4375354" cy="127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80E7D4-B25D-42BA-13C7-C9A943402FA6}"/>
              </a:ext>
            </a:extLst>
          </p:cNvPr>
          <p:cNvSpPr txBox="1"/>
          <p:nvPr/>
        </p:nvSpPr>
        <p:spPr>
          <a:xfrm>
            <a:off x="7895302" y="4203192"/>
            <a:ext cx="3991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                                      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•"AQ HOME Allin1 Gen 2" has a relatively higher manufacturing cost of 240.5364.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•In contrast, "AQ Master wired x1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" has a significantly lower manufacturing cost of 0.892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AAF50-C8AF-F257-7D25-3442D2505236}"/>
              </a:ext>
            </a:extLst>
          </p:cNvPr>
          <p:cNvSpPr txBox="1"/>
          <p:nvPr/>
        </p:nvSpPr>
        <p:spPr>
          <a:xfrm>
            <a:off x="9045678" y="4047154"/>
            <a:ext cx="1917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Insights </a:t>
            </a:r>
            <a:b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73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AFB74-BE50-CE50-A5E3-53F98445D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10036" r="5943" b="10251"/>
          <a:stretch/>
        </p:blipFill>
        <p:spPr>
          <a:xfrm>
            <a:off x="207468" y="2163096"/>
            <a:ext cx="6537461" cy="436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1F996-74CC-158C-B78F-551E29373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97" y="2872079"/>
            <a:ext cx="4970003" cy="166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30F5D-9DFF-E210-C68D-4D04F153BCF2}"/>
              </a:ext>
            </a:extLst>
          </p:cNvPr>
          <p:cNvSpPr txBox="1"/>
          <p:nvPr/>
        </p:nvSpPr>
        <p:spPr>
          <a:xfrm>
            <a:off x="4070555" y="219774"/>
            <a:ext cx="448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AD_HOC-REQUEST:6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EA5C2-E681-0697-D9A1-E5382D076386}"/>
              </a:ext>
            </a:extLst>
          </p:cNvPr>
          <p:cNvSpPr txBox="1"/>
          <p:nvPr/>
        </p:nvSpPr>
        <p:spPr>
          <a:xfrm>
            <a:off x="2271250" y="910385"/>
            <a:ext cx="764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                                                             QUESTION: </a:t>
            </a:r>
            <a:br>
              <a:rPr lang="en-US" sz="1800" dirty="0"/>
            </a:br>
            <a:r>
              <a:rPr lang="en-US" dirty="0"/>
              <a:t>Generate a report which contains the top 5 customers who received an average high </a:t>
            </a:r>
            <a:r>
              <a:rPr lang="en-US" dirty="0" err="1"/>
              <a:t>pre_invoice_discount_pct</a:t>
            </a:r>
            <a:r>
              <a:rPr lang="en-US" dirty="0"/>
              <a:t> for the fiscal year 2021 and in the Indian market.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54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33A4C-47C3-5038-90AE-0656E76F097D}"/>
              </a:ext>
            </a:extLst>
          </p:cNvPr>
          <p:cNvSpPr txBox="1"/>
          <p:nvPr/>
        </p:nvSpPr>
        <p:spPr>
          <a:xfrm>
            <a:off x="5166850" y="689027"/>
            <a:ext cx="201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0DA34-3547-667F-92D7-5FAACD0916CA}"/>
              </a:ext>
            </a:extLst>
          </p:cNvPr>
          <p:cNvSpPr txBox="1"/>
          <p:nvPr/>
        </p:nvSpPr>
        <p:spPr>
          <a:xfrm>
            <a:off x="6499122" y="1696833"/>
            <a:ext cx="46309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"Flipkart" has the highest average pre-invoice discount percentage at 30.83%.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"Amazon" has a comparatively lower average discount at 29.33%.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These insights indicate varying discount strategies among customers, with "Flipkart" and "Viveks" offering the highest average discounts, potentially attracting cost-conscious shoppers.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"Amazon" provides relatively lower discounts, suggesting a different pricing strategy or a customer base less sensitive to discounts.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These insights can be valuable for adjusting discount strategies and understanding customer preferences 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250EE-241B-99FE-D0A4-D66F097115A9}"/>
              </a:ext>
            </a:extLst>
          </p:cNvPr>
          <p:cNvSpPr txBox="1"/>
          <p:nvPr/>
        </p:nvSpPr>
        <p:spPr>
          <a:xfrm>
            <a:off x="8032955" y="1553497"/>
            <a:ext cx="198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74AF8-F376-35F3-9DF5-3F7E86BC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2" y="2588862"/>
            <a:ext cx="5057926" cy="32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2A09C-DD26-3D6D-8F6B-8E415DC8BD60}"/>
              </a:ext>
            </a:extLst>
          </p:cNvPr>
          <p:cNvSpPr txBox="1"/>
          <p:nvPr/>
        </p:nvSpPr>
        <p:spPr>
          <a:xfrm>
            <a:off x="3969773" y="326818"/>
            <a:ext cx="458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AD_HOC-REQUEST:7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F84EA-8116-A45B-F375-A57642310CB7}"/>
              </a:ext>
            </a:extLst>
          </p:cNvPr>
          <p:cNvSpPr txBox="1"/>
          <p:nvPr/>
        </p:nvSpPr>
        <p:spPr>
          <a:xfrm>
            <a:off x="1980296" y="1115302"/>
            <a:ext cx="8298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                                                                 QUESTION: </a:t>
            </a:r>
            <a:br>
              <a:rPr lang="en-US" sz="1800" dirty="0"/>
            </a:br>
            <a:r>
              <a:rPr lang="en-US" dirty="0"/>
              <a:t>Get the complete report of the Gross sales amount for the customer “Atliq Exclusive”    for each month.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29903-89B8-2E2B-D8B5-66FA6A6B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9319" r="5854" b="8818"/>
          <a:stretch/>
        </p:blipFill>
        <p:spPr>
          <a:xfrm>
            <a:off x="226141" y="2346999"/>
            <a:ext cx="7954297" cy="4326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7586E-4455-CB17-D7E8-6F26718AC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60" y="1999424"/>
            <a:ext cx="2902324" cy="2150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B84BC-2A44-0A3D-9AED-7FBB3A7B9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60" y="4265192"/>
            <a:ext cx="2902324" cy="23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7CD23-9E5F-B8A0-F5AD-45C8990B8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8" y="2064775"/>
            <a:ext cx="6053446" cy="419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743D7-F282-80D4-803D-6A6D0B71550E}"/>
              </a:ext>
            </a:extLst>
          </p:cNvPr>
          <p:cNvSpPr txBox="1"/>
          <p:nvPr/>
        </p:nvSpPr>
        <p:spPr>
          <a:xfrm>
            <a:off x="6921911" y="2251587"/>
            <a:ext cx="48571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•November 2021 had the highest gross sales amount, reaching $32,247,289.79.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In contrast, the fiscal year 2021 started with lower sales in September but still had a significant peak in November.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There is a notable seasonality in sales, with November being a consistently strong month.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 months of March and April in fiscal year 2020 had relatively low sales, which improved in fiscal year 2021.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These insights can guide strategic decisions, such as focusing marketing efforts and inventory planning around the peak sales months and addressing potential challenges during lower sales months.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95372-2726-4DBB-8C8A-06851B6C3F6A}"/>
              </a:ext>
            </a:extLst>
          </p:cNvPr>
          <p:cNvSpPr txBox="1"/>
          <p:nvPr/>
        </p:nvSpPr>
        <p:spPr>
          <a:xfrm>
            <a:off x="8386916" y="1877101"/>
            <a:ext cx="17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C6786-B6CC-C41D-665D-FEC4F2947FC8}"/>
              </a:ext>
            </a:extLst>
          </p:cNvPr>
          <p:cNvSpPr txBox="1"/>
          <p:nvPr/>
        </p:nvSpPr>
        <p:spPr>
          <a:xfrm>
            <a:off x="5191432" y="412955"/>
            <a:ext cx="2104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VISUALS- 7</a:t>
            </a:r>
          </a:p>
        </p:txBody>
      </p:sp>
    </p:spTree>
    <p:extLst>
      <p:ext uri="{BB962C8B-B14F-4D97-AF65-F5344CB8AC3E}">
        <p14:creationId xmlns:p14="http://schemas.microsoft.com/office/powerpoint/2010/main" val="38698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AB382-4DBD-0DED-2D77-25E2E010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D29E5-6439-DBB4-3CC6-9EB458C56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03" y="3303470"/>
            <a:ext cx="3855150" cy="2104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154B9-0F9D-8C16-3D47-F88F5AF0B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11183" r="6728" b="10394"/>
          <a:stretch/>
        </p:blipFill>
        <p:spPr>
          <a:xfrm>
            <a:off x="98323" y="2733533"/>
            <a:ext cx="6213987" cy="3639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6457F-E26C-BCE7-7F2C-8A5400E426BC}"/>
              </a:ext>
            </a:extLst>
          </p:cNvPr>
          <p:cNvSpPr txBox="1"/>
          <p:nvPr/>
        </p:nvSpPr>
        <p:spPr>
          <a:xfrm>
            <a:off x="4069649" y="421500"/>
            <a:ext cx="518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AD_HOC-REQUEST:8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DDDB2-A726-9AA0-B59A-35426EF7C8E8}"/>
              </a:ext>
            </a:extLst>
          </p:cNvPr>
          <p:cNvSpPr txBox="1"/>
          <p:nvPr/>
        </p:nvSpPr>
        <p:spPr>
          <a:xfrm>
            <a:off x="3077497" y="1283274"/>
            <a:ext cx="6321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                                            QUESTION: </a:t>
            </a:r>
            <a:br>
              <a:rPr lang="en-US" sz="1800" dirty="0"/>
            </a:br>
            <a:r>
              <a:rPr lang="en-US" dirty="0"/>
              <a:t>In which quarter of 2020, got the maximum </a:t>
            </a:r>
            <a:r>
              <a:rPr lang="en-US" dirty="0" err="1"/>
              <a:t>total_sold_quantity</a:t>
            </a:r>
            <a:r>
              <a:rPr lang="en-US" dirty="0"/>
              <a:t>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641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6048A9-E46B-EBBB-C801-97CEB633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9" y="2157709"/>
            <a:ext cx="5546745" cy="3397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3ABD7-456A-D6E7-C4B5-2C080997A729}"/>
              </a:ext>
            </a:extLst>
          </p:cNvPr>
          <p:cNvSpPr txBox="1"/>
          <p:nvPr/>
        </p:nvSpPr>
        <p:spPr>
          <a:xfrm>
            <a:off x="7108721" y="2632632"/>
            <a:ext cx="4345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highest total sold quantity is in Q1, with 7,005,619 units.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 These insights highlight a seasonal variation in sales, with Q1 and Q2 being the strongest quarters and Q3 being the weakest.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This information is valuable for planning inventory and marketing strategies to align with seasonal demand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83FD6-E7E4-3BA8-19E6-C31E4E21E49C}"/>
              </a:ext>
            </a:extLst>
          </p:cNvPr>
          <p:cNvSpPr txBox="1"/>
          <p:nvPr/>
        </p:nvSpPr>
        <p:spPr>
          <a:xfrm>
            <a:off x="8347586" y="1923378"/>
            <a:ext cx="1710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B73C6-6BB7-6510-D013-0DF5DC6CE1FE}"/>
              </a:ext>
            </a:extLst>
          </p:cNvPr>
          <p:cNvSpPr txBox="1"/>
          <p:nvPr/>
        </p:nvSpPr>
        <p:spPr>
          <a:xfrm>
            <a:off x="4975122" y="666818"/>
            <a:ext cx="2241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VISUALS- 8</a:t>
            </a:r>
          </a:p>
        </p:txBody>
      </p:sp>
    </p:spTree>
    <p:extLst>
      <p:ext uri="{BB962C8B-B14F-4D97-AF65-F5344CB8AC3E}">
        <p14:creationId xmlns:p14="http://schemas.microsoft.com/office/powerpoint/2010/main" val="349869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5676F-7E39-A31B-8DC6-034BFCB21A7F}"/>
              </a:ext>
            </a:extLst>
          </p:cNvPr>
          <p:cNvSpPr txBox="1"/>
          <p:nvPr/>
        </p:nvSpPr>
        <p:spPr>
          <a:xfrm>
            <a:off x="4345858" y="398206"/>
            <a:ext cx="4355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AD_HOC-REQUEST:9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D30CF-E7E7-3B30-9723-E3F0F78269C3}"/>
              </a:ext>
            </a:extLst>
          </p:cNvPr>
          <p:cNvSpPr txBox="1"/>
          <p:nvPr/>
        </p:nvSpPr>
        <p:spPr>
          <a:xfrm>
            <a:off x="2664805" y="1132337"/>
            <a:ext cx="6862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QUESTION: </a:t>
            </a:r>
            <a:br>
              <a:rPr lang="en-US" dirty="0"/>
            </a:br>
            <a:r>
              <a:rPr lang="en-US" dirty="0"/>
              <a:t>Which channel helped to bring more gross sales in the fiscal year 2021 and the percentage of contribution?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C4AE1-720F-F418-4AB9-608035587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63" y="3696978"/>
            <a:ext cx="4221683" cy="1366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600D26-BF49-034E-7F8D-9D7C2AE8D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10035" r="6129" b="10324"/>
          <a:stretch/>
        </p:blipFill>
        <p:spPr>
          <a:xfrm>
            <a:off x="584405" y="2647844"/>
            <a:ext cx="6951406" cy="38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8B4081-88F2-6B2D-D4D5-B1D2AC481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8" y="2422114"/>
            <a:ext cx="5128932" cy="3630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D3E4E-086F-2076-464C-E2AE3934DC7E}"/>
              </a:ext>
            </a:extLst>
          </p:cNvPr>
          <p:cNvSpPr txBox="1"/>
          <p:nvPr/>
        </p:nvSpPr>
        <p:spPr>
          <a:xfrm>
            <a:off x="4876800" y="540774"/>
            <a:ext cx="2438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VISUALS- 9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D1437-B933-B445-A9B2-C3FA00B227C0}"/>
              </a:ext>
            </a:extLst>
          </p:cNvPr>
          <p:cNvSpPr txBox="1"/>
          <p:nvPr/>
        </p:nvSpPr>
        <p:spPr>
          <a:xfrm>
            <a:off x="6933151" y="2358205"/>
            <a:ext cx="42917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"Retailer" channel accounts for the majority of sales, contributing to 73.22% of gross sales.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The "Direct" channel also plays a significant role, representing 15.47% of gross sales.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The "Distributor" channel contributes 11.31% of gross sales.  A significant focus on the "Retailer" channel suggests it is the primary revenue driver.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• Diversification and growth opportunities may be explored in the "Direct" and "Distributor" channels to further maximize sales.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C57A9-3B39-672E-2375-2033543B4F54}"/>
              </a:ext>
            </a:extLst>
          </p:cNvPr>
          <p:cNvSpPr txBox="1"/>
          <p:nvPr/>
        </p:nvSpPr>
        <p:spPr>
          <a:xfrm>
            <a:off x="8337755" y="1750141"/>
            <a:ext cx="1897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Insights </a:t>
            </a:r>
            <a:b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07880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C5E60-178C-76C6-79A6-8E656E39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t="7742" r="5493" b="8101"/>
          <a:stretch/>
        </p:blipFill>
        <p:spPr>
          <a:xfrm>
            <a:off x="481781" y="2694040"/>
            <a:ext cx="5948516" cy="3906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5F1A9-16F5-100E-330A-DC7F94914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30" y="2978436"/>
            <a:ext cx="5234769" cy="2822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F1667-D3C4-75CA-5584-56A5AB9C8CC9}"/>
              </a:ext>
            </a:extLst>
          </p:cNvPr>
          <p:cNvSpPr txBox="1"/>
          <p:nvPr/>
        </p:nvSpPr>
        <p:spPr>
          <a:xfrm>
            <a:off x="4119715" y="485246"/>
            <a:ext cx="4444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 10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8D4AA-5675-6BBC-A378-FE7ECA0AE19A}"/>
              </a:ext>
            </a:extLst>
          </p:cNvPr>
          <p:cNvSpPr txBox="1"/>
          <p:nvPr/>
        </p:nvSpPr>
        <p:spPr>
          <a:xfrm>
            <a:off x="2192594" y="1097200"/>
            <a:ext cx="7472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QUESTION:</a:t>
            </a:r>
            <a:br>
              <a:rPr lang="en-US" dirty="0"/>
            </a:br>
            <a:r>
              <a:rPr lang="en-US" dirty="0"/>
              <a:t> Get the Top 3 products in each division that have a high </a:t>
            </a:r>
            <a:r>
              <a:rPr lang="en-US" dirty="0" err="1"/>
              <a:t>total_sold_quantity</a:t>
            </a:r>
            <a:r>
              <a:rPr lang="en-US" dirty="0"/>
              <a:t> in the </a:t>
            </a:r>
            <a:r>
              <a:rPr lang="en-US" dirty="0" err="1"/>
              <a:t>fiscal_year</a:t>
            </a:r>
            <a:r>
              <a:rPr lang="en-US" dirty="0"/>
              <a:t> 2021?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29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A99AE-EAB9-AD85-8B6B-B4E71E4F9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9" y="2640608"/>
            <a:ext cx="5046906" cy="3307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8CB62D-35D3-A980-1FA0-2E3467EFF75B}"/>
              </a:ext>
            </a:extLst>
          </p:cNvPr>
          <p:cNvSpPr txBox="1"/>
          <p:nvPr/>
        </p:nvSpPr>
        <p:spPr>
          <a:xfrm>
            <a:off x="4778478" y="617096"/>
            <a:ext cx="2329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VISUALS - 10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553D9-20E1-8A13-C894-E27E846B087C}"/>
              </a:ext>
            </a:extLst>
          </p:cNvPr>
          <p:cNvSpPr txBox="1"/>
          <p:nvPr/>
        </p:nvSpPr>
        <p:spPr>
          <a:xfrm>
            <a:off x="6507975" y="2777613"/>
            <a:ext cx="4898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 top three products: "AQ Pen Drive 2 IN 1," "AQ Pen Drive DRC," and another variant of "AQ Pen Drive DRC Strong consumer preference for pen drives and related items in this division.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• The division's leadership in this market segment, indicating growth potential.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• Efficient inventory management is crucial for sustained success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01AC2-28E5-237A-264E-4A825FAEE265}"/>
              </a:ext>
            </a:extLst>
          </p:cNvPr>
          <p:cNvSpPr txBox="1"/>
          <p:nvPr/>
        </p:nvSpPr>
        <p:spPr>
          <a:xfrm>
            <a:off x="7954297" y="2032697"/>
            <a:ext cx="1946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60890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1C365-A95A-C170-2298-463B240F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7" y="2435728"/>
            <a:ext cx="5092857" cy="3502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9B439-4BFF-D55D-EB46-67B391BFDD0E}"/>
              </a:ext>
            </a:extLst>
          </p:cNvPr>
          <p:cNvSpPr txBox="1"/>
          <p:nvPr/>
        </p:nvSpPr>
        <p:spPr>
          <a:xfrm>
            <a:off x="5091005" y="489278"/>
            <a:ext cx="2349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VISUALS - 10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2DF1E-236E-3413-987A-D0BA0FB60B8F}"/>
              </a:ext>
            </a:extLst>
          </p:cNvPr>
          <p:cNvSpPr txBox="1"/>
          <p:nvPr/>
        </p:nvSpPr>
        <p:spPr>
          <a:xfrm>
            <a:off x="7973961" y="1868129"/>
            <a:ext cx="167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7C0BE-5F82-9064-2682-B542319B2D1E}"/>
              </a:ext>
            </a:extLst>
          </p:cNvPr>
          <p:cNvSpPr txBox="1"/>
          <p:nvPr/>
        </p:nvSpPr>
        <p:spPr>
          <a:xfrm>
            <a:off x="6888456" y="2787201"/>
            <a:ext cx="4713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 best-selling product is "AQ Gamers Ms. " followed by two variants of "AQ Maxima Ms.“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This division specializes in gaming-related products, appealing to a specific customer niche..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Efficient inventory management is essential to meet customer demand.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Continuously promote and brand the top products to sustain success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DA382-B747-9378-CAB3-02D233114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25" y="2153417"/>
            <a:ext cx="5153461" cy="367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E53B7-0A53-9AB1-F19C-C4ECCCD67DC8}"/>
              </a:ext>
            </a:extLst>
          </p:cNvPr>
          <p:cNvSpPr txBox="1"/>
          <p:nvPr/>
        </p:nvSpPr>
        <p:spPr>
          <a:xfrm>
            <a:off x="5142270" y="363794"/>
            <a:ext cx="25662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VISUALS - 10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D311D-6FCB-77EF-5738-BBDCCC502E01}"/>
              </a:ext>
            </a:extLst>
          </p:cNvPr>
          <p:cNvSpPr txBox="1"/>
          <p:nvPr/>
        </p:nvSpPr>
        <p:spPr>
          <a:xfrm>
            <a:off x="7128387" y="2517058"/>
            <a:ext cx="4247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 best-selling product in the "PC" division is "AQ Digit," with two variants followed by “AQ velocity”.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The division specializes in PC-related products, indicating a focus on the computing niche.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Efficient inventory management is essential to meet customer demand.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 Ongoing branding and marketing efforts are important to maintain success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DEACB-7AF2-C32C-9220-D9E0910A1B29}"/>
              </a:ext>
            </a:extLst>
          </p:cNvPr>
          <p:cNvSpPr txBox="1"/>
          <p:nvPr/>
        </p:nvSpPr>
        <p:spPr>
          <a:xfrm>
            <a:off x="8347587" y="1779638"/>
            <a:ext cx="1592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Insights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8574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95E4F-30BF-A164-68CF-EBE5C50B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B98B518-8FDF-C0AB-72A4-6740219FF6E4}"/>
              </a:ext>
            </a:extLst>
          </p:cNvPr>
          <p:cNvSpPr/>
          <p:nvPr/>
        </p:nvSpPr>
        <p:spPr>
          <a:xfrm>
            <a:off x="3431458" y="1543663"/>
            <a:ext cx="6086168" cy="2989007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lang="en-IN" sz="9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05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FED89-63F0-2DA7-9904-5C3C90A1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99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2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95E4F-30BF-A164-68CF-EBE5C50B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054918-EA92-9F3F-5323-F5846D6E9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274246"/>
              </p:ext>
            </p:extLst>
          </p:nvPr>
        </p:nvGraphicFramePr>
        <p:xfrm>
          <a:off x="465395" y="1730478"/>
          <a:ext cx="1914011" cy="437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459B98-D554-DFE7-ECF5-EFC78E961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042391"/>
              </p:ext>
            </p:extLst>
          </p:nvPr>
        </p:nvGraphicFramePr>
        <p:xfrm>
          <a:off x="2576051" y="1503691"/>
          <a:ext cx="5604388" cy="460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7F1447-438F-EEF9-7B63-1B6501850687}"/>
              </a:ext>
            </a:extLst>
          </p:cNvPr>
          <p:cNvSpPr txBox="1"/>
          <p:nvPr/>
        </p:nvSpPr>
        <p:spPr>
          <a:xfrm>
            <a:off x="3054559" y="327407"/>
            <a:ext cx="674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>
                <a:solidFill>
                  <a:srgbClr val="FFFFFF"/>
                </a:solidFill>
              </a:rPr>
              <a:t>A</a:t>
            </a:r>
            <a:r>
              <a:rPr lang="en-IN" sz="3600" b="1" i="0" dirty="0" err="1">
                <a:solidFill>
                  <a:srgbClr val="FFFFFF"/>
                </a:solidFill>
                <a:effectLst/>
              </a:rPr>
              <a:t>tliq</a:t>
            </a:r>
            <a:r>
              <a:rPr lang="en-IN" sz="3600" b="1" i="0" dirty="0">
                <a:solidFill>
                  <a:srgbClr val="FFFFFF"/>
                </a:solidFill>
                <a:effectLst/>
              </a:rPr>
              <a:t> hardware - business model</a:t>
            </a:r>
            <a:endParaRPr lang="en-IN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5F231-A9B9-6712-755A-C991225FF87F}"/>
              </a:ext>
            </a:extLst>
          </p:cNvPr>
          <p:cNvSpPr txBox="1"/>
          <p:nvPr/>
        </p:nvSpPr>
        <p:spPr>
          <a:xfrm>
            <a:off x="9173496" y="1484091"/>
            <a:ext cx="2025445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</a:rPr>
              <a:t>Customer Channel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C1C7410-95A5-9560-824D-DA39A8698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587524"/>
              </p:ext>
            </p:extLst>
          </p:nvPr>
        </p:nvGraphicFramePr>
        <p:xfrm>
          <a:off x="8583561" y="1873022"/>
          <a:ext cx="3431458" cy="215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FD13BCF-D622-A358-0D2A-711062476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093803"/>
              </p:ext>
            </p:extLst>
          </p:nvPr>
        </p:nvGraphicFramePr>
        <p:xfrm>
          <a:off x="8583561" y="3425247"/>
          <a:ext cx="3431458" cy="215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7AC195E-0F9F-D7EA-87D0-41A1A08D5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584820"/>
              </p:ext>
            </p:extLst>
          </p:nvPr>
        </p:nvGraphicFramePr>
        <p:xfrm>
          <a:off x="8696632" y="5111899"/>
          <a:ext cx="3205316" cy="174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223549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95E4F-30BF-A164-68CF-EBE5C50B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459B98-D554-DFE7-ECF5-EFC78E961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35475"/>
              </p:ext>
            </p:extLst>
          </p:nvPr>
        </p:nvGraphicFramePr>
        <p:xfrm>
          <a:off x="717752" y="1179227"/>
          <a:ext cx="11100621" cy="33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7F1447-438F-EEF9-7B63-1B6501850687}"/>
              </a:ext>
            </a:extLst>
          </p:cNvPr>
          <p:cNvSpPr txBox="1"/>
          <p:nvPr/>
        </p:nvSpPr>
        <p:spPr>
          <a:xfrm>
            <a:off x="3054559" y="327407"/>
            <a:ext cx="674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>
                <a:solidFill>
                  <a:srgbClr val="FFFFFF"/>
                </a:solidFill>
              </a:rPr>
              <a:t>A</a:t>
            </a:r>
            <a:r>
              <a:rPr lang="en-IN" sz="3600" b="1" i="0" dirty="0" err="1">
                <a:solidFill>
                  <a:srgbClr val="FFFFFF"/>
                </a:solidFill>
                <a:effectLst/>
              </a:rPr>
              <a:t>tliq</a:t>
            </a:r>
            <a:r>
              <a:rPr lang="en-IN" sz="3600" b="1" i="0" dirty="0">
                <a:solidFill>
                  <a:srgbClr val="FFFFFF"/>
                </a:solidFill>
                <a:effectLst/>
              </a:rPr>
              <a:t> hardware - business model</a:t>
            </a:r>
            <a:endParaRPr lang="en-IN" sz="3600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183FDF2-6BD0-DD99-5E0C-FF9BB057C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415780"/>
              </p:ext>
            </p:extLst>
          </p:nvPr>
        </p:nvGraphicFramePr>
        <p:xfrm>
          <a:off x="1671487" y="4522840"/>
          <a:ext cx="9350474" cy="233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8898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57AF2-DCE0-6F6A-120F-8DCF6470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95E4F-30BF-A164-68CF-EBE5C50B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7F1447-438F-EEF9-7B63-1B6501850687}"/>
              </a:ext>
            </a:extLst>
          </p:cNvPr>
          <p:cNvSpPr txBox="1"/>
          <p:nvPr/>
        </p:nvSpPr>
        <p:spPr>
          <a:xfrm>
            <a:off x="4934156" y="366737"/>
            <a:ext cx="1850102" cy="55399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 Data - Set</a:t>
            </a: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C7BB63-0B77-B07D-BD14-67539DF16355}"/>
              </a:ext>
            </a:extLst>
          </p:cNvPr>
          <p:cNvSpPr/>
          <p:nvPr/>
        </p:nvSpPr>
        <p:spPr>
          <a:xfrm>
            <a:off x="7280787" y="1981201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dim_customer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C5EA79-B9C7-9D82-0A0E-A9BFE77726BD}"/>
              </a:ext>
            </a:extLst>
          </p:cNvPr>
          <p:cNvSpPr/>
          <p:nvPr/>
        </p:nvSpPr>
        <p:spPr>
          <a:xfrm>
            <a:off x="7280787" y="2730910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dim_product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9482B0-4BA6-7598-A8D5-981609610391}"/>
              </a:ext>
            </a:extLst>
          </p:cNvPr>
          <p:cNvSpPr/>
          <p:nvPr/>
        </p:nvSpPr>
        <p:spPr>
          <a:xfrm>
            <a:off x="7280787" y="3517490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fact_gross_price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28F6F3-46FA-7811-4F7E-90F6E53BC173}"/>
              </a:ext>
            </a:extLst>
          </p:cNvPr>
          <p:cNvSpPr/>
          <p:nvPr/>
        </p:nvSpPr>
        <p:spPr>
          <a:xfrm>
            <a:off x="7266039" y="4263512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fact_manufacturing_cost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9C3604-AB1F-3C31-AF2C-B3CE2E601288}"/>
              </a:ext>
            </a:extLst>
          </p:cNvPr>
          <p:cNvSpPr/>
          <p:nvPr/>
        </p:nvSpPr>
        <p:spPr>
          <a:xfrm>
            <a:off x="7280787" y="5063613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fact_pre_invoice_deductions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BDFD25-2D93-E0AE-F461-5744CDB53B08}"/>
              </a:ext>
            </a:extLst>
          </p:cNvPr>
          <p:cNvSpPr/>
          <p:nvPr/>
        </p:nvSpPr>
        <p:spPr>
          <a:xfrm>
            <a:off x="7285703" y="5863714"/>
            <a:ext cx="3274142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fact_sales_monthly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B867C3-FBD4-A3E7-C607-A13FD21C3933}"/>
              </a:ext>
            </a:extLst>
          </p:cNvPr>
          <p:cNvSpPr/>
          <p:nvPr/>
        </p:nvSpPr>
        <p:spPr>
          <a:xfrm>
            <a:off x="892277" y="1981200"/>
            <a:ext cx="1489588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   Database</a:t>
            </a:r>
            <a:endParaRPr lang="en-IN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50DE128-C34D-9BAD-9CCB-6FB70DA42079}"/>
              </a:ext>
            </a:extLst>
          </p:cNvPr>
          <p:cNvSpPr/>
          <p:nvPr/>
        </p:nvSpPr>
        <p:spPr>
          <a:xfrm>
            <a:off x="3943965" y="1981201"/>
            <a:ext cx="1489588" cy="5604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       Table</a:t>
            </a:r>
            <a:endParaRPr lang="en-IN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F62398-B7BA-5349-0260-58B47A6F755D}"/>
              </a:ext>
            </a:extLst>
          </p:cNvPr>
          <p:cNvSpPr/>
          <p:nvPr/>
        </p:nvSpPr>
        <p:spPr>
          <a:xfrm>
            <a:off x="2912398" y="2109020"/>
            <a:ext cx="570271" cy="304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6A76EC6-397D-DB3B-69A4-866266181B66}"/>
              </a:ext>
            </a:extLst>
          </p:cNvPr>
          <p:cNvSpPr/>
          <p:nvPr/>
        </p:nvSpPr>
        <p:spPr>
          <a:xfrm>
            <a:off x="5859207" y="2109020"/>
            <a:ext cx="570271" cy="3048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2E4D43-F0C6-8E30-9583-169AD0BA2A4F}"/>
              </a:ext>
            </a:extLst>
          </p:cNvPr>
          <p:cNvCxnSpPr>
            <a:cxnSpLocks/>
          </p:cNvCxnSpPr>
          <p:nvPr/>
        </p:nvCxnSpPr>
        <p:spPr>
          <a:xfrm>
            <a:off x="6813755" y="2022987"/>
            <a:ext cx="13725" cy="440116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4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239F0E-E050-B204-4A25-92D7ED59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t="16788" r="8628" b="16544"/>
          <a:stretch/>
        </p:blipFill>
        <p:spPr>
          <a:xfrm>
            <a:off x="180627" y="2743200"/>
            <a:ext cx="6829773" cy="3785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F8AB6B-12AD-F7F5-659E-55C70862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67" y="2957779"/>
            <a:ext cx="2408767" cy="3356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AE340-F88E-F660-C4A4-F11358814632}"/>
              </a:ext>
            </a:extLst>
          </p:cNvPr>
          <p:cNvSpPr txBox="1"/>
          <p:nvPr/>
        </p:nvSpPr>
        <p:spPr>
          <a:xfrm>
            <a:off x="3942735" y="111342"/>
            <a:ext cx="413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AD_HOC-REQUEST:1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AC033-DB16-77F1-4B23-22CAFEBA12AA}"/>
              </a:ext>
            </a:extLst>
          </p:cNvPr>
          <p:cNvSpPr txBox="1"/>
          <p:nvPr/>
        </p:nvSpPr>
        <p:spPr>
          <a:xfrm>
            <a:off x="1995948" y="869016"/>
            <a:ext cx="820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QUESTION:</a:t>
            </a:r>
            <a:br>
              <a:rPr lang="en-US" sz="2400" dirty="0"/>
            </a:br>
            <a:r>
              <a:rPr lang="en-US" sz="2400" dirty="0"/>
              <a:t> Provide the list of markets in which customer "Atliq Exclusive" operates its business in the APAC region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7699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86EA5-2006-B9E2-C26F-CBB1B5413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t="337" r="1390" b="1079"/>
          <a:stretch/>
        </p:blipFill>
        <p:spPr>
          <a:xfrm>
            <a:off x="176980" y="1721633"/>
            <a:ext cx="6853084" cy="4974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FBD86-E3DB-3645-0BD7-CDC49BC26E35}"/>
              </a:ext>
            </a:extLst>
          </p:cNvPr>
          <p:cNvSpPr txBox="1"/>
          <p:nvPr/>
        </p:nvSpPr>
        <p:spPr>
          <a:xfrm>
            <a:off x="4110325" y="676150"/>
            <a:ext cx="349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FD6CF-25EA-ACFA-4BC6-18D5C04A9DBE}"/>
              </a:ext>
            </a:extLst>
          </p:cNvPr>
          <p:cNvSpPr txBox="1"/>
          <p:nvPr/>
        </p:nvSpPr>
        <p:spPr>
          <a:xfrm>
            <a:off x="4257368" y="460707"/>
            <a:ext cx="277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VISUALS- 1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560D0-4F1D-B1BA-9217-07E365328F10}"/>
              </a:ext>
            </a:extLst>
          </p:cNvPr>
          <p:cNvSpPr txBox="1"/>
          <p:nvPr/>
        </p:nvSpPr>
        <p:spPr>
          <a:xfrm>
            <a:off x="7320116" y="2393188"/>
            <a:ext cx="4429432" cy="33547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             Insights </a:t>
            </a:r>
            <a:b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•"Atliq Exclusive" has a presence in several countries across the APAC region, including India, Indonesia, Japan, the Philippines, South Korea, Australia, New Zealand, and Bangladesh.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•It reflects a robust market presence and adaptability to different cultural and economic contexts in the Asia-Pacific region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4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21F82-4147-BF4F-400D-F46535AA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48459-B3AE-28A9-1A4A-CF14D5EFB9C3}"/>
              </a:ext>
            </a:extLst>
          </p:cNvPr>
          <p:cNvSpPr txBox="1"/>
          <p:nvPr/>
        </p:nvSpPr>
        <p:spPr>
          <a:xfrm>
            <a:off x="4168877" y="251389"/>
            <a:ext cx="459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AD_HOC-REQUEST:2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C8AF-200B-CC31-0300-F321B7B2594B}"/>
              </a:ext>
            </a:extLst>
          </p:cNvPr>
          <p:cNvSpPr txBox="1"/>
          <p:nvPr/>
        </p:nvSpPr>
        <p:spPr>
          <a:xfrm>
            <a:off x="2423652" y="1022554"/>
            <a:ext cx="734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QUESTION: </a:t>
            </a:r>
            <a:br>
              <a:rPr lang="en-US" sz="2400" dirty="0"/>
            </a:br>
            <a:r>
              <a:rPr lang="en-US" sz="2400" dirty="0"/>
              <a:t>What is the percentage of unique product increase in  2021vs. 2020?</a:t>
            </a:r>
            <a:endParaRPr lang="en-IN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77D8EF-7561-6DCD-861A-5FDC7A4F5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9083" r="6048" b="9745"/>
          <a:stretch/>
        </p:blipFill>
        <p:spPr>
          <a:xfrm>
            <a:off x="157455" y="2441772"/>
            <a:ext cx="7177409" cy="42180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88388F-7A22-4731-98B8-C9E7985B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17" y="3386600"/>
            <a:ext cx="4542227" cy="949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074C2E-9A63-65CB-6647-3CC88D60E9CE}"/>
              </a:ext>
            </a:extLst>
          </p:cNvPr>
          <p:cNvSpPr/>
          <p:nvPr/>
        </p:nvSpPr>
        <p:spPr>
          <a:xfrm>
            <a:off x="8613057" y="4709651"/>
            <a:ext cx="3234813" cy="1730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</a:t>
            </a:r>
            <a:br>
              <a:rPr lang="en-US" dirty="0"/>
            </a:br>
            <a:r>
              <a:rPr lang="en-US" dirty="0"/>
              <a:t>Fiscal_year2019 is from sep2019 to aug2020</a:t>
            </a:r>
            <a:br>
              <a:rPr lang="en-US" dirty="0"/>
            </a:br>
            <a:r>
              <a:rPr lang="en-US" dirty="0"/>
              <a:t>Fiscal_year2021 is from sep2020 to </a:t>
            </a:r>
            <a:r>
              <a:rPr lang="en-US" dirty="0" err="1"/>
              <a:t>aug</a:t>
            </a:r>
            <a:r>
              <a:rPr lang="en-US" dirty="0"/>
              <a:t> _2021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705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1399</Words>
  <Application>Microsoft Office PowerPoint</Application>
  <PresentationFormat>Widescreen</PresentationFormat>
  <Paragraphs>105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kajal salokhe</dc:creator>
  <cp:lastModifiedBy>kajal salokhe</cp:lastModifiedBy>
  <cp:revision>11</cp:revision>
  <dcterms:created xsi:type="dcterms:W3CDTF">2024-08-14T12:24:34Z</dcterms:created>
  <dcterms:modified xsi:type="dcterms:W3CDTF">2024-08-24T14:48:06Z</dcterms:modified>
</cp:coreProperties>
</file>